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884" r:id="rId4"/>
    <p:sldId id="874" r:id="rId5"/>
    <p:sldId id="886" r:id="rId6"/>
    <p:sldId id="891" r:id="rId7"/>
    <p:sldId id="892" r:id="rId8"/>
    <p:sldId id="887" r:id="rId9"/>
    <p:sldId id="888" r:id="rId10"/>
    <p:sldId id="889" r:id="rId11"/>
    <p:sldId id="893" r:id="rId12"/>
    <p:sldId id="890" r:id="rId13"/>
    <p:sldId id="881" r:id="rId14"/>
    <p:sldId id="899" r:id="rId15"/>
    <p:sldId id="89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5B61A-7954-4338-8BAB-46D380D32311}" v="37" dt="2024-03-22T11:39:02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4594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1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peveen, Aleid" userId="d43b3f75-8078-4749-8ea1-de7f3c660de2" providerId="ADAL" clId="{F50857AB-279C-4997-8632-B8F97420640F}"/>
    <pc:docChg chg="custSel addSld delSld modSld delMainMaster">
      <pc:chgData name="Diepeveen, Aleid" userId="d43b3f75-8078-4749-8ea1-de7f3c660de2" providerId="ADAL" clId="{F50857AB-279C-4997-8632-B8F97420640F}" dt="2023-04-03T07:08:29.875" v="9141" actId="20577"/>
      <pc:docMkLst>
        <pc:docMk/>
      </pc:docMkLst>
      <pc:sldChg chg="modSp mod">
        <pc:chgData name="Diepeveen, Aleid" userId="d43b3f75-8078-4749-8ea1-de7f3c660de2" providerId="ADAL" clId="{F50857AB-279C-4997-8632-B8F97420640F}" dt="2023-04-03T06:18:32.757" v="3115" actId="20577"/>
        <pc:sldMkLst>
          <pc:docMk/>
          <pc:sldMk cId="2681442588" sldId="256"/>
        </pc:sldMkLst>
        <pc:spChg chg="mod">
          <ac:chgData name="Diepeveen, Aleid" userId="d43b3f75-8078-4749-8ea1-de7f3c660de2" providerId="ADAL" clId="{F50857AB-279C-4997-8632-B8F97420640F}" dt="2023-04-03T06:18:32.757" v="3115" actId="20577"/>
          <ac:spMkLst>
            <pc:docMk/>
            <pc:sldMk cId="2681442588" sldId="256"/>
            <ac:spMk id="6" creationId="{00000000-0000-0000-0000-000000000000}"/>
          </ac:spMkLst>
        </pc:spChg>
      </pc:sldChg>
      <pc:sldChg chg="del">
        <pc:chgData name="Diepeveen, Aleid" userId="d43b3f75-8078-4749-8ea1-de7f3c660de2" providerId="ADAL" clId="{F50857AB-279C-4997-8632-B8F97420640F}" dt="2023-03-30T07:04:28.302" v="3099" actId="2696"/>
        <pc:sldMkLst>
          <pc:docMk/>
          <pc:sldMk cId="2656309016" sldId="297"/>
        </pc:sldMkLst>
      </pc:sldChg>
      <pc:sldChg chg="delSp modSp mod">
        <pc:chgData name="Diepeveen, Aleid" userId="d43b3f75-8078-4749-8ea1-de7f3c660de2" providerId="ADAL" clId="{F50857AB-279C-4997-8632-B8F97420640F}" dt="2023-04-03T07:07:47.297" v="9125" actId="20577"/>
        <pc:sldMkLst>
          <pc:docMk/>
          <pc:sldMk cId="4169382907" sldId="300"/>
        </pc:sldMkLst>
        <pc:spChg chg="mod">
          <ac:chgData name="Diepeveen, Aleid" userId="d43b3f75-8078-4749-8ea1-de7f3c660de2" providerId="ADAL" clId="{F50857AB-279C-4997-8632-B8F97420640F}" dt="2023-03-30T07:02:34.061" v="2791" actId="20577"/>
          <ac:spMkLst>
            <pc:docMk/>
            <pc:sldMk cId="4169382907" sldId="300"/>
            <ac:spMk id="11" creationId="{5FE5919A-819A-4C9D-BA68-7D866A2E567E}"/>
          </ac:spMkLst>
        </pc:spChg>
        <pc:spChg chg="mod">
          <ac:chgData name="Diepeveen, Aleid" userId="d43b3f75-8078-4749-8ea1-de7f3c660de2" providerId="ADAL" clId="{F50857AB-279C-4997-8632-B8F97420640F}" dt="2023-04-03T07:07:47.297" v="9125" actId="20577"/>
          <ac:spMkLst>
            <pc:docMk/>
            <pc:sldMk cId="4169382907" sldId="300"/>
            <ac:spMk id="14" creationId="{768B47CD-2791-1400-C232-5A80FFC0AB5B}"/>
          </ac:spMkLst>
        </pc:spChg>
        <pc:picChg chg="del">
          <ac:chgData name="Diepeveen, Aleid" userId="d43b3f75-8078-4749-8ea1-de7f3c660de2" providerId="ADAL" clId="{F50857AB-279C-4997-8632-B8F97420640F}" dt="2023-03-30T07:02:43.401" v="2792" actId="478"/>
          <ac:picMkLst>
            <pc:docMk/>
            <pc:sldMk cId="4169382907" sldId="300"/>
            <ac:picMk id="7" creationId="{4D34B58B-B33C-955A-382E-31614BC968AE}"/>
          </ac:picMkLst>
        </pc:picChg>
        <pc:picChg chg="mod">
          <ac:chgData name="Diepeveen, Aleid" userId="d43b3f75-8078-4749-8ea1-de7f3c660de2" providerId="ADAL" clId="{F50857AB-279C-4997-8632-B8F97420640F}" dt="2023-04-03T07:06:11.395" v="9008" actId="1076"/>
          <ac:picMkLst>
            <pc:docMk/>
            <pc:sldMk cId="4169382907" sldId="300"/>
            <ac:picMk id="13" creationId="{BE945A6E-0D5D-CF3D-378A-AE690766FED0}"/>
          </ac:picMkLst>
        </pc:picChg>
      </pc:sldChg>
      <pc:sldChg chg="modNotesTx">
        <pc:chgData name="Diepeveen, Aleid" userId="d43b3f75-8078-4749-8ea1-de7f3c660de2" providerId="ADAL" clId="{F50857AB-279C-4997-8632-B8F97420640F}" dt="2023-03-30T07:01:46.040" v="2774" actId="20577"/>
        <pc:sldMkLst>
          <pc:docMk/>
          <pc:sldMk cId="1323444462" sldId="301"/>
        </pc:sldMkLst>
      </pc:sldChg>
      <pc:sldChg chg="del">
        <pc:chgData name="Diepeveen, Aleid" userId="d43b3f75-8078-4749-8ea1-de7f3c660de2" providerId="ADAL" clId="{F50857AB-279C-4997-8632-B8F97420640F}" dt="2023-03-30T07:04:28.302" v="3099" actId="2696"/>
        <pc:sldMkLst>
          <pc:docMk/>
          <pc:sldMk cId="925667562" sldId="868"/>
        </pc:sldMkLst>
      </pc:sldChg>
      <pc:sldChg chg="del">
        <pc:chgData name="Diepeveen, Aleid" userId="d43b3f75-8078-4749-8ea1-de7f3c660de2" providerId="ADAL" clId="{F50857AB-279C-4997-8632-B8F97420640F}" dt="2023-03-30T07:04:28.302" v="3099" actId="2696"/>
        <pc:sldMkLst>
          <pc:docMk/>
          <pc:sldMk cId="1445437207" sldId="869"/>
        </pc:sldMkLst>
      </pc:sldChg>
      <pc:sldChg chg="del">
        <pc:chgData name="Diepeveen, Aleid" userId="d43b3f75-8078-4749-8ea1-de7f3c660de2" providerId="ADAL" clId="{F50857AB-279C-4997-8632-B8F97420640F}" dt="2023-03-30T07:04:28.302" v="3099" actId="2696"/>
        <pc:sldMkLst>
          <pc:docMk/>
          <pc:sldMk cId="3282225904" sldId="871"/>
        </pc:sldMkLst>
      </pc:sldChg>
      <pc:sldChg chg="modSp mod modNotesTx">
        <pc:chgData name="Diepeveen, Aleid" userId="d43b3f75-8078-4749-8ea1-de7f3c660de2" providerId="ADAL" clId="{F50857AB-279C-4997-8632-B8F97420640F}" dt="2023-04-03T06:43:29.250" v="6565" actId="20577"/>
        <pc:sldMkLst>
          <pc:docMk/>
          <pc:sldMk cId="2833638562" sldId="872"/>
        </pc:sldMkLst>
        <pc:spChg chg="mod">
          <ac:chgData name="Diepeveen, Aleid" userId="d43b3f75-8078-4749-8ea1-de7f3c660de2" providerId="ADAL" clId="{F50857AB-279C-4997-8632-B8F97420640F}" dt="2023-03-30T06:48:50.858" v="213" actId="115"/>
          <ac:spMkLst>
            <pc:docMk/>
            <pc:sldMk cId="2833638562" sldId="872"/>
            <ac:spMk id="12" creationId="{798F2A1D-1443-48AE-B794-1F39FCDE2AC3}"/>
          </ac:spMkLst>
        </pc:spChg>
      </pc:sldChg>
      <pc:sldChg chg="modSp mod">
        <pc:chgData name="Diepeveen, Aleid" userId="d43b3f75-8078-4749-8ea1-de7f3c660de2" providerId="ADAL" clId="{F50857AB-279C-4997-8632-B8F97420640F}" dt="2023-03-30T06:49:10.715" v="215" actId="115"/>
        <pc:sldMkLst>
          <pc:docMk/>
          <pc:sldMk cId="3023300851" sldId="875"/>
        </pc:sldMkLst>
        <pc:spChg chg="mod">
          <ac:chgData name="Diepeveen, Aleid" userId="d43b3f75-8078-4749-8ea1-de7f3c660de2" providerId="ADAL" clId="{F50857AB-279C-4997-8632-B8F97420640F}" dt="2023-03-30T06:49:10.715" v="215" actId="115"/>
          <ac:spMkLst>
            <pc:docMk/>
            <pc:sldMk cId="3023300851" sldId="875"/>
            <ac:spMk id="12" creationId="{798F2A1D-1443-48AE-B794-1F39FCDE2AC3}"/>
          </ac:spMkLst>
        </pc:spChg>
      </pc:sldChg>
      <pc:sldChg chg="modNotesTx">
        <pc:chgData name="Diepeveen, Aleid" userId="d43b3f75-8078-4749-8ea1-de7f3c660de2" providerId="ADAL" clId="{F50857AB-279C-4997-8632-B8F97420640F}" dt="2023-03-30T06:48:13.690" v="212" actId="20577"/>
        <pc:sldMkLst>
          <pc:docMk/>
          <pc:sldMk cId="3134662158" sldId="878"/>
        </pc:sldMkLst>
      </pc:sldChg>
      <pc:sldChg chg="del">
        <pc:chgData name="Diepeveen, Aleid" userId="d43b3f75-8078-4749-8ea1-de7f3c660de2" providerId="ADAL" clId="{F50857AB-279C-4997-8632-B8F97420640F}" dt="2023-03-30T07:04:28.302" v="3099" actId="2696"/>
        <pc:sldMkLst>
          <pc:docMk/>
          <pc:sldMk cId="3381092096" sldId="879"/>
        </pc:sldMkLst>
      </pc:sldChg>
      <pc:sldChg chg="del">
        <pc:chgData name="Diepeveen, Aleid" userId="d43b3f75-8078-4749-8ea1-de7f3c660de2" providerId="ADAL" clId="{F50857AB-279C-4997-8632-B8F97420640F}" dt="2023-03-30T07:04:28.302" v="3099" actId="2696"/>
        <pc:sldMkLst>
          <pc:docMk/>
          <pc:sldMk cId="3946042740" sldId="880"/>
        </pc:sldMkLst>
      </pc:sldChg>
      <pc:sldChg chg="modSp mod modNotesTx">
        <pc:chgData name="Diepeveen, Aleid" userId="d43b3f75-8078-4749-8ea1-de7f3c660de2" providerId="ADAL" clId="{F50857AB-279C-4997-8632-B8F97420640F}" dt="2023-04-03T06:55:52.058" v="7613" actId="1076"/>
        <pc:sldMkLst>
          <pc:docMk/>
          <pc:sldMk cId="3530735397" sldId="881"/>
        </pc:sldMkLst>
        <pc:spChg chg="mod">
          <ac:chgData name="Diepeveen, Aleid" userId="d43b3f75-8078-4749-8ea1-de7f3c660de2" providerId="ADAL" clId="{F50857AB-279C-4997-8632-B8F97420640F}" dt="2023-04-03T06:55:43.411" v="7611" actId="20577"/>
          <ac:spMkLst>
            <pc:docMk/>
            <pc:sldMk cId="3530735397" sldId="881"/>
            <ac:spMk id="12" creationId="{798F2A1D-1443-48AE-B794-1F39FCDE2AC3}"/>
          </ac:spMkLst>
        </pc:spChg>
        <pc:picChg chg="mod">
          <ac:chgData name="Diepeveen, Aleid" userId="d43b3f75-8078-4749-8ea1-de7f3c660de2" providerId="ADAL" clId="{F50857AB-279C-4997-8632-B8F97420640F}" dt="2023-04-03T06:55:52.058" v="7613" actId="1076"/>
          <ac:picMkLst>
            <pc:docMk/>
            <pc:sldMk cId="3530735397" sldId="881"/>
            <ac:picMk id="4" creationId="{F41F5A92-5A16-F68F-2BB7-1E605DE16B3B}"/>
          </ac:picMkLst>
        </pc:picChg>
      </pc:sldChg>
      <pc:sldChg chg="modNotesTx">
        <pc:chgData name="Diepeveen, Aleid" userId="d43b3f75-8078-4749-8ea1-de7f3c660de2" providerId="ADAL" clId="{F50857AB-279C-4997-8632-B8F97420640F}" dt="2023-04-03T07:01:14.440" v="8697" actId="20577"/>
        <pc:sldMkLst>
          <pc:docMk/>
          <pc:sldMk cId="3655740049" sldId="882"/>
        </pc:sldMkLst>
      </pc:sldChg>
      <pc:sldChg chg="del">
        <pc:chgData name="Diepeveen, Aleid" userId="d43b3f75-8078-4749-8ea1-de7f3c660de2" providerId="ADAL" clId="{F50857AB-279C-4997-8632-B8F97420640F}" dt="2023-03-30T07:04:28.302" v="3099" actId="2696"/>
        <pc:sldMkLst>
          <pc:docMk/>
          <pc:sldMk cId="3000440570" sldId="883"/>
        </pc:sldMkLst>
      </pc:sldChg>
      <pc:sldChg chg="modSp mod modNotesTx">
        <pc:chgData name="Diepeveen, Aleid" userId="d43b3f75-8078-4749-8ea1-de7f3c660de2" providerId="ADAL" clId="{F50857AB-279C-4997-8632-B8F97420640F}" dt="2023-04-03T07:08:29.875" v="9141" actId="20577"/>
        <pc:sldMkLst>
          <pc:docMk/>
          <pc:sldMk cId="1503742491" sldId="884"/>
        </pc:sldMkLst>
        <pc:spChg chg="mod">
          <ac:chgData name="Diepeveen, Aleid" userId="d43b3f75-8078-4749-8ea1-de7f3c660de2" providerId="ADAL" clId="{F50857AB-279C-4997-8632-B8F97420640F}" dt="2023-03-30T06:36:14.146" v="12" actId="20577"/>
          <ac:spMkLst>
            <pc:docMk/>
            <pc:sldMk cId="1503742491" sldId="884"/>
            <ac:spMk id="12" creationId="{798F2A1D-1443-48AE-B794-1F39FCDE2AC3}"/>
          </ac:spMkLst>
        </pc:spChg>
      </pc:sldChg>
      <pc:sldChg chg="add del">
        <pc:chgData name="Diepeveen, Aleid" userId="d43b3f75-8078-4749-8ea1-de7f3c660de2" providerId="ADAL" clId="{F50857AB-279C-4997-8632-B8F97420640F}" dt="2023-04-03T07:06:45.794" v="9009" actId="47"/>
        <pc:sldMkLst>
          <pc:docMk/>
          <pc:sldMk cId="1647551028" sldId="886"/>
        </pc:sldMkLst>
      </pc:sldChg>
      <pc:sldMasterChg chg="del delSldLayout">
        <pc:chgData name="Diepeveen, Aleid" userId="d43b3f75-8078-4749-8ea1-de7f3c660de2" providerId="ADAL" clId="{F50857AB-279C-4997-8632-B8F97420640F}" dt="2023-03-30T07:04:28.302" v="3099" actId="2696"/>
        <pc:sldMasterMkLst>
          <pc:docMk/>
          <pc:sldMasterMk cId="3933363853" sldId="2147483665"/>
        </pc:sldMasterMkLst>
        <pc:sldLayoutChg chg="del">
          <pc:chgData name="Diepeveen, Aleid" userId="d43b3f75-8078-4749-8ea1-de7f3c660de2" providerId="ADAL" clId="{F50857AB-279C-4997-8632-B8F97420640F}" dt="2023-03-30T07:04:28.302" v="3099" actId="2696"/>
          <pc:sldLayoutMkLst>
            <pc:docMk/>
            <pc:sldMasterMk cId="3933363853" sldId="2147483665"/>
            <pc:sldLayoutMk cId="3880917317" sldId="2147483666"/>
          </pc:sldLayoutMkLst>
        </pc:sldLayoutChg>
        <pc:sldLayoutChg chg="del">
          <pc:chgData name="Diepeveen, Aleid" userId="d43b3f75-8078-4749-8ea1-de7f3c660de2" providerId="ADAL" clId="{F50857AB-279C-4997-8632-B8F97420640F}" dt="2023-03-30T07:04:28.302" v="3099" actId="2696"/>
          <pc:sldLayoutMkLst>
            <pc:docMk/>
            <pc:sldMasterMk cId="3933363853" sldId="2147483665"/>
            <pc:sldLayoutMk cId="1335871686" sldId="2147483667"/>
          </pc:sldLayoutMkLst>
        </pc:sldLayoutChg>
        <pc:sldLayoutChg chg="del">
          <pc:chgData name="Diepeveen, Aleid" userId="d43b3f75-8078-4749-8ea1-de7f3c660de2" providerId="ADAL" clId="{F50857AB-279C-4997-8632-B8F97420640F}" dt="2023-03-30T07:04:28.302" v="3099" actId="2696"/>
          <pc:sldLayoutMkLst>
            <pc:docMk/>
            <pc:sldMasterMk cId="3933363853" sldId="2147483665"/>
            <pc:sldLayoutMk cId="1420549104" sldId="2147483668"/>
          </pc:sldLayoutMkLst>
        </pc:sldLayoutChg>
        <pc:sldLayoutChg chg="del">
          <pc:chgData name="Diepeveen, Aleid" userId="d43b3f75-8078-4749-8ea1-de7f3c660de2" providerId="ADAL" clId="{F50857AB-279C-4997-8632-B8F97420640F}" dt="2023-03-30T07:04:28.302" v="3099" actId="2696"/>
          <pc:sldLayoutMkLst>
            <pc:docMk/>
            <pc:sldMasterMk cId="3933363853" sldId="2147483665"/>
            <pc:sldLayoutMk cId="2237260658" sldId="2147483669"/>
          </pc:sldLayoutMkLst>
        </pc:sldLayoutChg>
        <pc:sldLayoutChg chg="del">
          <pc:chgData name="Diepeveen, Aleid" userId="d43b3f75-8078-4749-8ea1-de7f3c660de2" providerId="ADAL" clId="{F50857AB-279C-4997-8632-B8F97420640F}" dt="2023-03-30T07:04:28.302" v="3099" actId="2696"/>
          <pc:sldLayoutMkLst>
            <pc:docMk/>
            <pc:sldMasterMk cId="3933363853" sldId="2147483665"/>
            <pc:sldLayoutMk cId="1160626027" sldId="2147483670"/>
          </pc:sldLayoutMkLst>
        </pc:sldLayoutChg>
        <pc:sldLayoutChg chg="del">
          <pc:chgData name="Diepeveen, Aleid" userId="d43b3f75-8078-4749-8ea1-de7f3c660de2" providerId="ADAL" clId="{F50857AB-279C-4997-8632-B8F97420640F}" dt="2023-03-30T07:04:28.302" v="3099" actId="2696"/>
          <pc:sldLayoutMkLst>
            <pc:docMk/>
            <pc:sldMasterMk cId="3933363853" sldId="2147483665"/>
            <pc:sldLayoutMk cId="2768969876" sldId="2147483671"/>
          </pc:sldLayoutMkLst>
        </pc:sldLayoutChg>
      </pc:sldMasterChg>
    </pc:docChg>
  </pc:docChgLst>
  <pc:docChgLst>
    <pc:chgData name="Diepeveen, Aleid" userId="d43b3f75-8078-4749-8ea1-de7f3c660de2" providerId="ADAL" clId="{BB35B61A-7954-4338-8BAB-46D380D32311}"/>
    <pc:docChg chg="undo custSel addSld delSld modSld sldOrd">
      <pc:chgData name="Diepeveen, Aleid" userId="d43b3f75-8078-4749-8ea1-de7f3c660de2" providerId="ADAL" clId="{BB35B61A-7954-4338-8BAB-46D380D32311}" dt="2024-03-22T11:40:07.610" v="603" actId="20577"/>
      <pc:docMkLst>
        <pc:docMk/>
      </pc:docMkLst>
      <pc:sldChg chg="modSp mod">
        <pc:chgData name="Diepeveen, Aleid" userId="d43b3f75-8078-4749-8ea1-de7f3c660de2" providerId="ADAL" clId="{BB35B61A-7954-4338-8BAB-46D380D32311}" dt="2024-03-22T11:40:07.610" v="603" actId="20577"/>
        <pc:sldMkLst>
          <pc:docMk/>
          <pc:sldMk cId="2681442588" sldId="256"/>
        </pc:sldMkLst>
        <pc:spChg chg="mod">
          <ac:chgData name="Diepeveen, Aleid" userId="d43b3f75-8078-4749-8ea1-de7f3c660de2" providerId="ADAL" clId="{BB35B61A-7954-4338-8BAB-46D380D32311}" dt="2024-03-22T11:40:07.610" v="603" actId="20577"/>
          <ac:spMkLst>
            <pc:docMk/>
            <pc:sldMk cId="2681442588" sldId="256"/>
            <ac:spMk id="6" creationId="{00000000-0000-0000-0000-000000000000}"/>
          </ac:spMkLst>
        </pc:spChg>
      </pc:sldChg>
      <pc:sldChg chg="modSp mod">
        <pc:chgData name="Diepeveen, Aleid" userId="d43b3f75-8078-4749-8ea1-de7f3c660de2" providerId="ADAL" clId="{BB35B61A-7954-4338-8BAB-46D380D32311}" dt="2024-03-22T10:53:13.219" v="170" actId="20577"/>
        <pc:sldMkLst>
          <pc:docMk/>
          <pc:sldMk cId="3530735397" sldId="881"/>
        </pc:sldMkLst>
        <pc:spChg chg="mod">
          <ac:chgData name="Diepeveen, Aleid" userId="d43b3f75-8078-4749-8ea1-de7f3c660de2" providerId="ADAL" clId="{BB35B61A-7954-4338-8BAB-46D380D32311}" dt="2024-03-22T10:53:13.219" v="170" actId="20577"/>
          <ac:spMkLst>
            <pc:docMk/>
            <pc:sldMk cId="3530735397" sldId="881"/>
            <ac:spMk id="12" creationId="{798F2A1D-1443-48AE-B794-1F39FCDE2AC3}"/>
          </ac:spMkLst>
        </pc:spChg>
      </pc:sldChg>
      <pc:sldChg chg="addSp modSp mod ord">
        <pc:chgData name="Diepeveen, Aleid" userId="d43b3f75-8078-4749-8ea1-de7f3c660de2" providerId="ADAL" clId="{BB35B61A-7954-4338-8BAB-46D380D32311}" dt="2024-03-22T11:40:01.395" v="600"/>
        <pc:sldMkLst>
          <pc:docMk/>
          <pc:sldMk cId="1503742491" sldId="884"/>
        </pc:sldMkLst>
        <pc:spChg chg="mod">
          <ac:chgData name="Diepeveen, Aleid" userId="d43b3f75-8078-4749-8ea1-de7f3c660de2" providerId="ADAL" clId="{BB35B61A-7954-4338-8BAB-46D380D32311}" dt="2024-03-22T11:37:19.503" v="538" actId="20577"/>
          <ac:spMkLst>
            <pc:docMk/>
            <pc:sldMk cId="1503742491" sldId="884"/>
            <ac:spMk id="12" creationId="{798F2A1D-1443-48AE-B794-1F39FCDE2AC3}"/>
          </ac:spMkLst>
        </pc:spChg>
        <pc:picChg chg="add mod">
          <ac:chgData name="Diepeveen, Aleid" userId="d43b3f75-8078-4749-8ea1-de7f3c660de2" providerId="ADAL" clId="{BB35B61A-7954-4338-8BAB-46D380D32311}" dt="2024-03-22T11:37:47.508" v="541" actId="14100"/>
          <ac:picMkLst>
            <pc:docMk/>
            <pc:sldMk cId="1503742491" sldId="884"/>
            <ac:picMk id="3" creationId="{5E4083C6-DED6-05D5-2767-9BE28E4901AD}"/>
          </ac:picMkLst>
        </pc:picChg>
      </pc:sldChg>
      <pc:sldChg chg="addSp delSp modSp mod">
        <pc:chgData name="Diepeveen, Aleid" userId="d43b3f75-8078-4749-8ea1-de7f3c660de2" providerId="ADAL" clId="{BB35B61A-7954-4338-8BAB-46D380D32311}" dt="2024-03-22T10:40:15.959" v="26" actId="478"/>
        <pc:sldMkLst>
          <pc:docMk/>
          <pc:sldMk cId="2927532795" sldId="888"/>
        </pc:sldMkLst>
        <pc:spChg chg="mod">
          <ac:chgData name="Diepeveen, Aleid" userId="d43b3f75-8078-4749-8ea1-de7f3c660de2" providerId="ADAL" clId="{BB35B61A-7954-4338-8BAB-46D380D32311}" dt="2024-03-22T10:39:54.850" v="24" actId="14100"/>
          <ac:spMkLst>
            <pc:docMk/>
            <pc:sldMk cId="2927532795" sldId="888"/>
            <ac:spMk id="5" creationId="{A5AD3576-54F4-2A6E-D2D2-2C212837472E}"/>
          </ac:spMkLst>
        </pc:spChg>
        <pc:spChg chg="add del mod">
          <ac:chgData name="Diepeveen, Aleid" userId="d43b3f75-8078-4749-8ea1-de7f3c660de2" providerId="ADAL" clId="{BB35B61A-7954-4338-8BAB-46D380D32311}" dt="2024-03-22T10:40:15.959" v="26" actId="478"/>
          <ac:spMkLst>
            <pc:docMk/>
            <pc:sldMk cId="2927532795" sldId="888"/>
            <ac:spMk id="7" creationId="{83573046-8794-5A8B-1ACD-FADAE50E6752}"/>
          </ac:spMkLst>
        </pc:spChg>
        <pc:spChg chg="del">
          <ac:chgData name="Diepeveen, Aleid" userId="d43b3f75-8078-4749-8ea1-de7f3c660de2" providerId="ADAL" clId="{BB35B61A-7954-4338-8BAB-46D380D32311}" dt="2024-03-22T10:40:13.711" v="25" actId="478"/>
          <ac:spMkLst>
            <pc:docMk/>
            <pc:sldMk cId="2927532795" sldId="888"/>
            <ac:spMk id="11" creationId="{5FE5919A-819A-4C9D-BA68-7D866A2E567E}"/>
          </ac:spMkLst>
        </pc:spChg>
        <pc:picChg chg="mod ord">
          <ac:chgData name="Diepeveen, Aleid" userId="d43b3f75-8078-4749-8ea1-de7f3c660de2" providerId="ADAL" clId="{BB35B61A-7954-4338-8BAB-46D380D32311}" dt="2024-03-22T10:39:47.085" v="22" actId="1076"/>
          <ac:picMkLst>
            <pc:docMk/>
            <pc:sldMk cId="2927532795" sldId="888"/>
            <ac:picMk id="3" creationId="{98F8237F-4FCC-DE48-6153-605C1FBE10FF}"/>
          </ac:picMkLst>
        </pc:picChg>
        <pc:picChg chg="del">
          <ac:chgData name="Diepeveen, Aleid" userId="d43b3f75-8078-4749-8ea1-de7f3c660de2" providerId="ADAL" clId="{BB35B61A-7954-4338-8BAB-46D380D32311}" dt="2024-03-22T10:39:08.431" v="14" actId="478"/>
          <ac:picMkLst>
            <pc:docMk/>
            <pc:sldMk cId="2927532795" sldId="888"/>
            <ac:picMk id="4" creationId="{07B2DB45-C706-C06A-AF69-482BAFC640C7}"/>
          </ac:picMkLst>
        </pc:picChg>
      </pc:sldChg>
      <pc:sldChg chg="addSp delSp modSp mod">
        <pc:chgData name="Diepeveen, Aleid" userId="d43b3f75-8078-4749-8ea1-de7f3c660de2" providerId="ADAL" clId="{BB35B61A-7954-4338-8BAB-46D380D32311}" dt="2024-03-22T10:41:14.543" v="36" actId="478"/>
        <pc:sldMkLst>
          <pc:docMk/>
          <pc:sldMk cId="1499375963" sldId="889"/>
        </pc:sldMkLst>
        <pc:spChg chg="del mod">
          <ac:chgData name="Diepeveen, Aleid" userId="d43b3f75-8078-4749-8ea1-de7f3c660de2" providerId="ADAL" clId="{BB35B61A-7954-4338-8BAB-46D380D32311}" dt="2024-03-22T10:41:14.543" v="36" actId="478"/>
          <ac:spMkLst>
            <pc:docMk/>
            <pc:sldMk cId="1499375963" sldId="889"/>
            <ac:spMk id="6" creationId="{AC8BE324-AD7E-4244-DD53-33A7B5E96403}"/>
          </ac:spMkLst>
        </pc:spChg>
        <pc:spChg chg="del">
          <ac:chgData name="Diepeveen, Aleid" userId="d43b3f75-8078-4749-8ea1-de7f3c660de2" providerId="ADAL" clId="{BB35B61A-7954-4338-8BAB-46D380D32311}" dt="2024-03-22T10:41:14.543" v="36" actId="478"/>
          <ac:spMkLst>
            <pc:docMk/>
            <pc:sldMk cId="1499375963" sldId="889"/>
            <ac:spMk id="7" creationId="{466B9C6F-09DB-14C2-0340-874AEE44A188}"/>
          </ac:spMkLst>
        </pc:spChg>
        <pc:spChg chg="add del mod">
          <ac:chgData name="Diepeveen, Aleid" userId="d43b3f75-8078-4749-8ea1-de7f3c660de2" providerId="ADAL" clId="{BB35B61A-7954-4338-8BAB-46D380D32311}" dt="2024-03-22T10:40:27.597" v="28" actId="478"/>
          <ac:spMkLst>
            <pc:docMk/>
            <pc:sldMk cId="1499375963" sldId="889"/>
            <ac:spMk id="8" creationId="{23E5945C-1D74-9BA5-45C1-51A78705BC76}"/>
          </ac:spMkLst>
        </pc:spChg>
        <pc:spChg chg="del">
          <ac:chgData name="Diepeveen, Aleid" userId="d43b3f75-8078-4749-8ea1-de7f3c660de2" providerId="ADAL" clId="{BB35B61A-7954-4338-8BAB-46D380D32311}" dt="2024-03-22T10:41:14.543" v="36" actId="478"/>
          <ac:spMkLst>
            <pc:docMk/>
            <pc:sldMk cId="1499375963" sldId="889"/>
            <ac:spMk id="10" creationId="{A9820223-5C27-B728-2BB9-0D6BF316F1D5}"/>
          </ac:spMkLst>
        </pc:spChg>
        <pc:spChg chg="del">
          <ac:chgData name="Diepeveen, Aleid" userId="d43b3f75-8078-4749-8ea1-de7f3c660de2" providerId="ADAL" clId="{BB35B61A-7954-4338-8BAB-46D380D32311}" dt="2024-03-22T10:40:22.697" v="27" actId="478"/>
          <ac:spMkLst>
            <pc:docMk/>
            <pc:sldMk cId="1499375963" sldId="889"/>
            <ac:spMk id="11" creationId="{5FE5919A-819A-4C9D-BA68-7D866A2E567E}"/>
          </ac:spMkLst>
        </pc:spChg>
        <pc:picChg chg="mod ord">
          <ac:chgData name="Diepeveen, Aleid" userId="d43b3f75-8078-4749-8ea1-de7f3c660de2" providerId="ADAL" clId="{BB35B61A-7954-4338-8BAB-46D380D32311}" dt="2024-03-22T10:40:51.206" v="34" actId="167"/>
          <ac:picMkLst>
            <pc:docMk/>
            <pc:sldMk cId="1499375963" sldId="889"/>
            <ac:picMk id="3" creationId="{98F8237F-4FCC-DE48-6153-605C1FBE10FF}"/>
          </ac:picMkLst>
        </pc:picChg>
        <pc:picChg chg="del">
          <ac:chgData name="Diepeveen, Aleid" userId="d43b3f75-8078-4749-8ea1-de7f3c660de2" providerId="ADAL" clId="{BB35B61A-7954-4338-8BAB-46D380D32311}" dt="2024-03-22T10:40:31.704" v="29" actId="478"/>
          <ac:picMkLst>
            <pc:docMk/>
            <pc:sldMk cId="1499375963" sldId="889"/>
            <ac:picMk id="4" creationId="{34821B78-BDA6-7E50-CAF0-60C55200B04C}"/>
          </ac:picMkLst>
        </pc:picChg>
      </pc:sldChg>
      <pc:sldChg chg="addSp delSp modSp mod ord setBg addAnim delAnim">
        <pc:chgData name="Diepeveen, Aleid" userId="d43b3f75-8078-4749-8ea1-de7f3c660de2" providerId="ADAL" clId="{BB35B61A-7954-4338-8BAB-46D380D32311}" dt="2024-03-22T10:52:54.083" v="144" actId="26606"/>
        <pc:sldMkLst>
          <pc:docMk/>
          <pc:sldMk cId="180022837" sldId="890"/>
        </pc:sldMkLst>
        <pc:spChg chg="mod ord">
          <ac:chgData name="Diepeveen, Aleid" userId="d43b3f75-8078-4749-8ea1-de7f3c660de2" providerId="ADAL" clId="{BB35B61A-7954-4338-8BAB-46D380D32311}" dt="2024-03-22T10:52:54.083" v="144" actId="26606"/>
          <ac:spMkLst>
            <pc:docMk/>
            <pc:sldMk cId="180022837" sldId="890"/>
            <ac:spMk id="2" creationId="{2051F88E-8A03-471C-9CAD-B558726B96D7}"/>
          </ac:spMkLst>
        </pc:spChg>
        <pc:spChg chg="mod">
          <ac:chgData name="Diepeveen, Aleid" userId="d43b3f75-8078-4749-8ea1-de7f3c660de2" providerId="ADAL" clId="{BB35B61A-7954-4338-8BAB-46D380D32311}" dt="2024-03-22T10:52:54.083" v="144" actId="26606"/>
          <ac:spMkLst>
            <pc:docMk/>
            <pc:sldMk cId="180022837" sldId="890"/>
            <ac:spMk id="11" creationId="{5FE5919A-819A-4C9D-BA68-7D866A2E567E}"/>
          </ac:spMkLst>
        </pc:spChg>
        <pc:spChg chg="del mod">
          <ac:chgData name="Diepeveen, Aleid" userId="d43b3f75-8078-4749-8ea1-de7f3c660de2" providerId="ADAL" clId="{BB35B61A-7954-4338-8BAB-46D380D32311}" dt="2024-03-22T10:44:34.934" v="131" actId="478"/>
          <ac:spMkLst>
            <pc:docMk/>
            <pc:sldMk cId="180022837" sldId="890"/>
            <ac:spMk id="12" creationId="{798F2A1D-1443-48AE-B794-1F39FCDE2AC3}"/>
          </ac:spMkLst>
        </pc:spChg>
        <pc:spChg chg="add del">
          <ac:chgData name="Diepeveen, Aleid" userId="d43b3f75-8078-4749-8ea1-de7f3c660de2" providerId="ADAL" clId="{BB35B61A-7954-4338-8BAB-46D380D32311}" dt="2024-03-22T10:52:54.078" v="143" actId="26606"/>
          <ac:spMkLst>
            <pc:docMk/>
            <pc:sldMk cId="180022837" sldId="890"/>
            <ac:spMk id="13" creationId="{47942995-B07F-4636-9A06-C6A104B260A8}"/>
          </ac:spMkLst>
        </pc:spChg>
        <pc:spChg chg="add del">
          <ac:chgData name="Diepeveen, Aleid" userId="d43b3f75-8078-4749-8ea1-de7f3c660de2" providerId="ADAL" clId="{BB35B61A-7954-4338-8BAB-46D380D32311}" dt="2024-03-22T10:51:45.202" v="139" actId="26606"/>
          <ac:spMkLst>
            <pc:docMk/>
            <pc:sldMk cId="180022837" sldId="890"/>
            <ac:spMk id="16" creationId="{362D44EE-C852-4460-B8B5-C4F2BC20510C}"/>
          </ac:spMkLst>
        </pc:spChg>
        <pc:spChg chg="add del">
          <ac:chgData name="Diepeveen, Aleid" userId="d43b3f75-8078-4749-8ea1-de7f3c660de2" providerId="ADAL" clId="{BB35B61A-7954-4338-8BAB-46D380D32311}" dt="2024-03-22T10:51:45.202" v="139" actId="26606"/>
          <ac:spMkLst>
            <pc:docMk/>
            <pc:sldMk cId="180022837" sldId="890"/>
            <ac:spMk id="18" creationId="{658970D8-8D1D-4B5C-894B-E871CC86543D}"/>
          </ac:spMkLst>
        </pc:spChg>
        <pc:spChg chg="add del">
          <ac:chgData name="Diepeveen, Aleid" userId="d43b3f75-8078-4749-8ea1-de7f3c660de2" providerId="ADAL" clId="{BB35B61A-7954-4338-8BAB-46D380D32311}" dt="2024-03-22T10:51:45.202" v="139" actId="26606"/>
          <ac:spMkLst>
            <pc:docMk/>
            <pc:sldMk cId="180022837" sldId="890"/>
            <ac:spMk id="20" creationId="{F227E5B6-9132-43CA-B503-37A18562ADF2}"/>
          </ac:spMkLst>
        </pc:spChg>
        <pc:spChg chg="add del">
          <ac:chgData name="Diepeveen, Aleid" userId="d43b3f75-8078-4749-8ea1-de7f3c660de2" providerId="ADAL" clId="{BB35B61A-7954-4338-8BAB-46D380D32311}" dt="2024-03-22T10:51:45.202" v="139" actId="26606"/>
          <ac:spMkLst>
            <pc:docMk/>
            <pc:sldMk cId="180022837" sldId="890"/>
            <ac:spMk id="22" creationId="{03C2051E-A88D-48E5-BACF-AAED17892722}"/>
          </ac:spMkLst>
        </pc:spChg>
        <pc:spChg chg="add del">
          <ac:chgData name="Diepeveen, Aleid" userId="d43b3f75-8078-4749-8ea1-de7f3c660de2" providerId="ADAL" clId="{BB35B61A-7954-4338-8BAB-46D380D32311}" dt="2024-03-22T10:52:54.078" v="143" actId="26606"/>
          <ac:spMkLst>
            <pc:docMk/>
            <pc:sldMk cId="180022837" sldId="890"/>
            <ac:spMk id="23" creationId="{B81933D1-5615-42C7-9C0B-4EB7105CCE2D}"/>
          </ac:spMkLst>
        </pc:spChg>
        <pc:spChg chg="add del">
          <ac:chgData name="Diepeveen, Aleid" userId="d43b3f75-8078-4749-8ea1-de7f3c660de2" providerId="ADAL" clId="{BB35B61A-7954-4338-8BAB-46D380D32311}" dt="2024-03-22T10:51:45.202" v="139" actId="26606"/>
          <ac:spMkLst>
            <pc:docMk/>
            <pc:sldMk cId="180022837" sldId="890"/>
            <ac:spMk id="24" creationId="{7821A508-2985-4905-874A-527429BAABFA}"/>
          </ac:spMkLst>
        </pc:spChg>
        <pc:spChg chg="add del">
          <ac:chgData name="Diepeveen, Aleid" userId="d43b3f75-8078-4749-8ea1-de7f3c660de2" providerId="ADAL" clId="{BB35B61A-7954-4338-8BAB-46D380D32311}" dt="2024-03-22T10:52:54.078" v="143" actId="26606"/>
          <ac:spMkLst>
            <pc:docMk/>
            <pc:sldMk cId="180022837" sldId="890"/>
            <ac:spMk id="25" creationId="{19C9EAEA-39D0-4B0E-A0EB-51E7B26740B1}"/>
          </ac:spMkLst>
        </pc:spChg>
        <pc:spChg chg="add del">
          <ac:chgData name="Diepeveen, Aleid" userId="d43b3f75-8078-4749-8ea1-de7f3c660de2" providerId="ADAL" clId="{BB35B61A-7954-4338-8BAB-46D380D32311}" dt="2024-03-22T10:51:45.202" v="139" actId="26606"/>
          <ac:spMkLst>
            <pc:docMk/>
            <pc:sldMk cId="180022837" sldId="890"/>
            <ac:spMk id="26" creationId="{D2929CB1-0E3C-4B2D-ADC5-0154FB33BA44}"/>
          </ac:spMkLst>
        </pc:spChg>
        <pc:spChg chg="add">
          <ac:chgData name="Diepeveen, Aleid" userId="d43b3f75-8078-4749-8ea1-de7f3c660de2" providerId="ADAL" clId="{BB35B61A-7954-4338-8BAB-46D380D32311}" dt="2024-03-22T10:52:54.083" v="144" actId="26606"/>
          <ac:spMkLst>
            <pc:docMk/>
            <pc:sldMk cId="180022837" sldId="890"/>
            <ac:spMk id="27" creationId="{3FA8EA49-487B-4E62-AC3C-3D4A96EF0A26}"/>
          </ac:spMkLst>
        </pc:spChg>
        <pc:spChg chg="add del">
          <ac:chgData name="Diepeveen, Aleid" userId="d43b3f75-8078-4749-8ea1-de7f3c660de2" providerId="ADAL" clId="{BB35B61A-7954-4338-8BAB-46D380D32311}" dt="2024-03-22T10:51:45.202" v="139" actId="26606"/>
          <ac:spMkLst>
            <pc:docMk/>
            <pc:sldMk cId="180022837" sldId="890"/>
            <ac:spMk id="28" creationId="{5F2F0C84-BE8C-4DC2-A6D3-30349A801D5C}"/>
          </ac:spMkLst>
        </pc:spChg>
        <pc:spChg chg="add">
          <ac:chgData name="Diepeveen, Aleid" userId="d43b3f75-8078-4749-8ea1-de7f3c660de2" providerId="ADAL" clId="{BB35B61A-7954-4338-8BAB-46D380D32311}" dt="2024-03-22T10:52:54.083" v="144" actId="26606"/>
          <ac:spMkLst>
            <pc:docMk/>
            <pc:sldMk cId="180022837" sldId="890"/>
            <ac:spMk id="29" creationId="{F3C8D54F-CA08-42F3-9924-FBA3CB680F28}"/>
          </ac:spMkLst>
        </pc:spChg>
        <pc:grpChg chg="add del">
          <ac:chgData name="Diepeveen, Aleid" userId="d43b3f75-8078-4749-8ea1-de7f3c660de2" providerId="ADAL" clId="{BB35B61A-7954-4338-8BAB-46D380D32311}" dt="2024-03-22T10:52:54.078" v="143" actId="26606"/>
          <ac:grpSpMkLst>
            <pc:docMk/>
            <pc:sldMk cId="180022837" sldId="890"/>
            <ac:grpSpMk id="14" creationId="{032D8612-31EB-44CF-A1D0-14FD4C705424}"/>
          </ac:grpSpMkLst>
        </pc:grpChg>
        <pc:picChg chg="add mod">
          <ac:chgData name="Diepeveen, Aleid" userId="d43b3f75-8078-4749-8ea1-de7f3c660de2" providerId="ADAL" clId="{BB35B61A-7954-4338-8BAB-46D380D32311}" dt="2024-03-22T10:52:54.083" v="144" actId="26606"/>
          <ac:picMkLst>
            <pc:docMk/>
            <pc:sldMk cId="180022837" sldId="890"/>
            <ac:picMk id="3" creationId="{F3B3CE93-27E8-5E7C-2192-B31415FE0556}"/>
          </ac:picMkLst>
        </pc:picChg>
        <pc:picChg chg="del">
          <ac:chgData name="Diepeveen, Aleid" userId="d43b3f75-8078-4749-8ea1-de7f3c660de2" providerId="ADAL" clId="{BB35B61A-7954-4338-8BAB-46D380D32311}" dt="2024-03-22T10:44:37.986" v="132" actId="478"/>
          <ac:picMkLst>
            <pc:docMk/>
            <pc:sldMk cId="180022837" sldId="890"/>
            <ac:picMk id="1026" creationId="{F13CB31E-97E0-99C1-F625-EA0741DC3CD7}"/>
          </ac:picMkLst>
        </pc:picChg>
      </pc:sldChg>
      <pc:sldChg chg="addSp modSp mod modAnim">
        <pc:chgData name="Diepeveen, Aleid" userId="d43b3f75-8078-4749-8ea1-de7f3c660de2" providerId="ADAL" clId="{BB35B61A-7954-4338-8BAB-46D380D32311}" dt="2024-03-22T11:33:28.469" v="371" actId="1038"/>
        <pc:sldMkLst>
          <pc:docMk/>
          <pc:sldMk cId="412376870" sldId="891"/>
        </pc:sldMkLst>
        <pc:spChg chg="mod">
          <ac:chgData name="Diepeveen, Aleid" userId="d43b3f75-8078-4749-8ea1-de7f3c660de2" providerId="ADAL" clId="{BB35B61A-7954-4338-8BAB-46D380D32311}" dt="2024-03-22T10:38:29.914" v="13" actId="20577"/>
          <ac:spMkLst>
            <pc:docMk/>
            <pc:sldMk cId="412376870" sldId="891"/>
            <ac:spMk id="9" creationId="{3A914A3B-6E73-F078-11E6-AD8085B5C798}"/>
          </ac:spMkLst>
        </pc:spChg>
        <pc:picChg chg="mod">
          <ac:chgData name="Diepeveen, Aleid" userId="d43b3f75-8078-4749-8ea1-de7f3c660de2" providerId="ADAL" clId="{BB35B61A-7954-4338-8BAB-46D380D32311}" dt="2024-03-22T11:30:59.436" v="361" actId="1076"/>
          <ac:picMkLst>
            <pc:docMk/>
            <pc:sldMk cId="412376870" sldId="891"/>
            <ac:picMk id="8" creationId="{A00D7620-83D3-CC5B-F621-4E604A00C551}"/>
          </ac:picMkLst>
        </pc:picChg>
        <pc:picChg chg="add mod">
          <ac:chgData name="Diepeveen, Aleid" userId="d43b3f75-8078-4749-8ea1-de7f3c660de2" providerId="ADAL" clId="{BB35B61A-7954-4338-8BAB-46D380D32311}" dt="2024-03-22T11:33:28.469" v="371" actId="1038"/>
          <ac:picMkLst>
            <pc:docMk/>
            <pc:sldMk cId="412376870" sldId="891"/>
            <ac:picMk id="2050" creationId="{3BE6C013-6817-A6FC-CCF7-16C624DC147A}"/>
          </ac:picMkLst>
        </pc:picChg>
      </pc:sldChg>
      <pc:sldChg chg="del">
        <pc:chgData name="Diepeveen, Aleid" userId="d43b3f75-8078-4749-8ea1-de7f3c660de2" providerId="ADAL" clId="{BB35B61A-7954-4338-8BAB-46D380D32311}" dt="2024-03-22T10:55:32.817" v="187" actId="47"/>
        <pc:sldMkLst>
          <pc:docMk/>
          <pc:sldMk cId="138248504" sldId="895"/>
        </pc:sldMkLst>
      </pc:sldChg>
      <pc:sldChg chg="del ord">
        <pc:chgData name="Diepeveen, Aleid" userId="d43b3f75-8078-4749-8ea1-de7f3c660de2" providerId="ADAL" clId="{BB35B61A-7954-4338-8BAB-46D380D32311}" dt="2024-03-22T10:55:39.241" v="189" actId="47"/>
        <pc:sldMkLst>
          <pc:docMk/>
          <pc:sldMk cId="3270242271" sldId="896"/>
        </pc:sldMkLst>
      </pc:sldChg>
      <pc:sldChg chg="del">
        <pc:chgData name="Diepeveen, Aleid" userId="d43b3f75-8078-4749-8ea1-de7f3c660de2" providerId="ADAL" clId="{BB35B61A-7954-4338-8BAB-46D380D32311}" dt="2024-03-22T10:55:36.188" v="188" actId="47"/>
        <pc:sldMkLst>
          <pc:docMk/>
          <pc:sldMk cId="256048228" sldId="897"/>
        </pc:sldMkLst>
      </pc:sldChg>
      <pc:sldChg chg="addSp delSp modSp add mod ord setBg">
        <pc:chgData name="Diepeveen, Aleid" userId="d43b3f75-8078-4749-8ea1-de7f3c660de2" providerId="ADAL" clId="{BB35B61A-7954-4338-8BAB-46D380D32311}" dt="2024-03-22T11:39:02.691" v="553" actId="732"/>
        <pc:sldMkLst>
          <pc:docMk/>
          <pc:sldMk cId="3133018302" sldId="898"/>
        </pc:sldMkLst>
        <pc:spChg chg="mod ord">
          <ac:chgData name="Diepeveen, Aleid" userId="d43b3f75-8078-4749-8ea1-de7f3c660de2" providerId="ADAL" clId="{BB35B61A-7954-4338-8BAB-46D380D32311}" dt="2024-03-22T11:38:53.818" v="552" actId="26606"/>
          <ac:spMkLst>
            <pc:docMk/>
            <pc:sldMk cId="3133018302" sldId="898"/>
            <ac:spMk id="2" creationId="{ED6465E5-72FF-881B-7C1F-FB8924939F47}"/>
          </ac:spMkLst>
        </pc:spChg>
        <pc:spChg chg="mod">
          <ac:chgData name="Diepeveen, Aleid" userId="d43b3f75-8078-4749-8ea1-de7f3c660de2" providerId="ADAL" clId="{BB35B61A-7954-4338-8BAB-46D380D32311}" dt="2024-03-22T11:38:53.818" v="552" actId="26606"/>
          <ac:spMkLst>
            <pc:docMk/>
            <pc:sldMk cId="3133018302" sldId="898"/>
            <ac:spMk id="11" creationId="{48269EC3-A4DD-D1D9-9BA3-5C21A1D4426B}"/>
          </ac:spMkLst>
        </pc:spChg>
        <pc:spChg chg="del">
          <ac:chgData name="Diepeveen, Aleid" userId="d43b3f75-8078-4749-8ea1-de7f3c660de2" providerId="ADAL" clId="{BB35B61A-7954-4338-8BAB-46D380D32311}" dt="2024-03-22T11:38:08.994" v="542" actId="478"/>
          <ac:spMkLst>
            <pc:docMk/>
            <pc:sldMk cId="3133018302" sldId="898"/>
            <ac:spMk id="12" creationId="{B3197F3E-8381-FA67-7799-88384CBC9942}"/>
          </ac:spMkLst>
        </pc:spChg>
        <pc:spChg chg="add del">
          <ac:chgData name="Diepeveen, Aleid" userId="d43b3f75-8078-4749-8ea1-de7f3c660de2" providerId="ADAL" clId="{BB35B61A-7954-4338-8BAB-46D380D32311}" dt="2024-03-22T11:38:53.818" v="552" actId="26606"/>
          <ac:spMkLst>
            <pc:docMk/>
            <pc:sldMk cId="3133018302" sldId="898"/>
            <ac:spMk id="1031" creationId="{53F29798-D584-4792-9B62-3F5F5C36D619}"/>
          </ac:spMkLst>
        </pc:spChg>
        <pc:spChg chg="add">
          <ac:chgData name="Diepeveen, Aleid" userId="d43b3f75-8078-4749-8ea1-de7f3c660de2" providerId="ADAL" clId="{BB35B61A-7954-4338-8BAB-46D380D32311}" dt="2024-03-22T11:38:53.818" v="552" actId="26606"/>
          <ac:spMkLst>
            <pc:docMk/>
            <pc:sldMk cId="3133018302" sldId="898"/>
            <ac:spMk id="1036" creationId="{D4771268-CB57-404A-9271-370EB28F6090}"/>
          </ac:spMkLst>
        </pc:spChg>
        <pc:picChg chg="mod">
          <ac:chgData name="Diepeveen, Aleid" userId="d43b3f75-8078-4749-8ea1-de7f3c660de2" providerId="ADAL" clId="{BB35B61A-7954-4338-8BAB-46D380D32311}" dt="2024-03-22T11:39:02.691" v="553" actId="732"/>
          <ac:picMkLst>
            <pc:docMk/>
            <pc:sldMk cId="3133018302" sldId="898"/>
            <ac:picMk id="1026" creationId="{965C8B88-D4C5-01F8-51BE-C197603D6830}"/>
          </ac:picMkLst>
        </pc:picChg>
      </pc:sldChg>
      <pc:sldChg chg="addSp delSp modSp add mod modNotesTx">
        <pc:chgData name="Diepeveen, Aleid" userId="d43b3f75-8078-4749-8ea1-de7f3c660de2" providerId="ADAL" clId="{BB35B61A-7954-4338-8BAB-46D380D32311}" dt="2024-03-22T11:35:15.259" v="390" actId="1036"/>
        <pc:sldMkLst>
          <pc:docMk/>
          <pc:sldMk cId="577816092" sldId="899"/>
        </pc:sldMkLst>
        <pc:spChg chg="add del mod">
          <ac:chgData name="Diepeveen, Aleid" userId="d43b3f75-8078-4749-8ea1-de7f3c660de2" providerId="ADAL" clId="{BB35B61A-7954-4338-8BAB-46D380D32311}" dt="2024-03-22T11:34:51.030" v="381" actId="20577"/>
          <ac:spMkLst>
            <pc:docMk/>
            <pc:sldMk cId="577816092" sldId="899"/>
            <ac:spMk id="12" creationId="{F229286D-02B3-DC61-9BC6-4F7E7E2FA5FE}"/>
          </ac:spMkLst>
        </pc:spChg>
        <pc:picChg chg="add mod">
          <ac:chgData name="Diepeveen, Aleid" userId="d43b3f75-8078-4749-8ea1-de7f3c660de2" providerId="ADAL" clId="{BB35B61A-7954-4338-8BAB-46D380D32311}" dt="2024-03-22T10:53:55.181" v="177"/>
          <ac:picMkLst>
            <pc:docMk/>
            <pc:sldMk cId="577816092" sldId="899"/>
            <ac:picMk id="3" creationId="{916DCE34-0DB3-9792-A4F0-0430E45AEB3C}"/>
          </ac:picMkLst>
        </pc:picChg>
        <pc:picChg chg="add mod">
          <ac:chgData name="Diepeveen, Aleid" userId="d43b3f75-8078-4749-8ea1-de7f3c660de2" providerId="ADAL" clId="{BB35B61A-7954-4338-8BAB-46D380D32311}" dt="2024-03-22T11:35:15.259" v="390" actId="1036"/>
          <ac:picMkLst>
            <pc:docMk/>
            <pc:sldMk cId="577816092" sldId="899"/>
            <ac:picMk id="4" creationId="{98473F00-AECA-0DC7-DB6E-9ECEF8DC3935}"/>
          </ac:picMkLst>
        </pc:picChg>
        <pc:picChg chg="add del">
          <ac:chgData name="Diepeveen, Aleid" userId="d43b3f75-8078-4749-8ea1-de7f3c660de2" providerId="ADAL" clId="{BB35B61A-7954-4338-8BAB-46D380D32311}" dt="2024-03-22T10:54:09.121" v="181" actId="478"/>
          <ac:picMkLst>
            <pc:docMk/>
            <pc:sldMk cId="577816092" sldId="899"/>
            <ac:picMk id="1026" creationId="{8183673B-5376-E8D9-D209-4471B2B6BD6D}"/>
          </ac:picMkLst>
        </pc:picChg>
      </pc:sldChg>
    </pc:docChg>
  </pc:docChgLst>
  <pc:docChgLst>
    <pc:chgData name="Diepeveen, Aleid" userId="d43b3f75-8078-4749-8ea1-de7f3c660de2" providerId="ADAL" clId="{F7ED3FD9-5E09-4C79-9C4A-CA28CC53005E}"/>
    <pc:docChg chg="undo custSel addSld delSld modSld sldOrd">
      <pc:chgData name="Diepeveen, Aleid" userId="d43b3f75-8078-4749-8ea1-de7f3c660de2" providerId="ADAL" clId="{F7ED3FD9-5E09-4C79-9C4A-CA28CC53005E}" dt="2024-02-08T09:57:55.739" v="2056" actId="22"/>
      <pc:docMkLst>
        <pc:docMk/>
      </pc:docMkLst>
      <pc:sldChg chg="modNotesTx">
        <pc:chgData name="Diepeveen, Aleid" userId="d43b3f75-8078-4749-8ea1-de7f3c660de2" providerId="ADAL" clId="{F7ED3FD9-5E09-4C79-9C4A-CA28CC53005E}" dt="2024-02-07T19:14:29.067" v="630" actId="20577"/>
        <pc:sldMkLst>
          <pc:docMk/>
          <pc:sldMk cId="3338161827" sldId="874"/>
        </pc:sldMkLst>
      </pc:sldChg>
      <pc:sldChg chg="modSp mod ord modNotesTx">
        <pc:chgData name="Diepeveen, Aleid" userId="d43b3f75-8078-4749-8ea1-de7f3c660de2" providerId="ADAL" clId="{F7ED3FD9-5E09-4C79-9C4A-CA28CC53005E}" dt="2024-02-07T19:34:30.654" v="1885"/>
        <pc:sldMkLst>
          <pc:docMk/>
          <pc:sldMk cId="3530735397" sldId="881"/>
        </pc:sldMkLst>
        <pc:spChg chg="mod">
          <ac:chgData name="Diepeveen, Aleid" userId="d43b3f75-8078-4749-8ea1-de7f3c660de2" providerId="ADAL" clId="{F7ED3FD9-5E09-4C79-9C4A-CA28CC53005E}" dt="2024-02-07T19:07:45.945" v="264" actId="20577"/>
          <ac:spMkLst>
            <pc:docMk/>
            <pc:sldMk cId="3530735397" sldId="881"/>
            <ac:spMk id="12" creationId="{798F2A1D-1443-48AE-B794-1F39FCDE2AC3}"/>
          </ac:spMkLst>
        </pc:spChg>
      </pc:sldChg>
      <pc:sldChg chg="modSp mod">
        <pc:chgData name="Diepeveen, Aleid" userId="d43b3f75-8078-4749-8ea1-de7f3c660de2" providerId="ADAL" clId="{F7ED3FD9-5E09-4C79-9C4A-CA28CC53005E}" dt="2024-02-07T18:32:14.011" v="109" actId="20577"/>
        <pc:sldMkLst>
          <pc:docMk/>
          <pc:sldMk cId="1503742491" sldId="884"/>
        </pc:sldMkLst>
        <pc:spChg chg="mod">
          <ac:chgData name="Diepeveen, Aleid" userId="d43b3f75-8078-4749-8ea1-de7f3c660de2" providerId="ADAL" clId="{F7ED3FD9-5E09-4C79-9C4A-CA28CC53005E}" dt="2024-02-07T18:32:14.011" v="109" actId="20577"/>
          <ac:spMkLst>
            <pc:docMk/>
            <pc:sldMk cId="1503742491" sldId="884"/>
            <ac:spMk id="12" creationId="{798F2A1D-1443-48AE-B794-1F39FCDE2AC3}"/>
          </ac:spMkLst>
        </pc:spChg>
      </pc:sldChg>
      <pc:sldChg chg="addSp modSp mod">
        <pc:chgData name="Diepeveen, Aleid" userId="d43b3f75-8078-4749-8ea1-de7f3c660de2" providerId="ADAL" clId="{F7ED3FD9-5E09-4C79-9C4A-CA28CC53005E}" dt="2024-02-07T19:29:32.628" v="1810" actId="166"/>
        <pc:sldMkLst>
          <pc:docMk/>
          <pc:sldMk cId="180022837" sldId="890"/>
        </pc:sldMkLst>
        <pc:spChg chg="mod ord">
          <ac:chgData name="Diepeveen, Aleid" userId="d43b3f75-8078-4749-8ea1-de7f3c660de2" providerId="ADAL" clId="{F7ED3FD9-5E09-4C79-9C4A-CA28CC53005E}" dt="2024-02-07T19:29:32.628" v="1810" actId="166"/>
          <ac:spMkLst>
            <pc:docMk/>
            <pc:sldMk cId="180022837" sldId="890"/>
            <ac:spMk id="12" creationId="{798F2A1D-1443-48AE-B794-1F39FCDE2AC3}"/>
          </ac:spMkLst>
        </pc:spChg>
        <pc:picChg chg="add mod">
          <ac:chgData name="Diepeveen, Aleid" userId="d43b3f75-8078-4749-8ea1-de7f3c660de2" providerId="ADAL" clId="{F7ED3FD9-5E09-4C79-9C4A-CA28CC53005E}" dt="2024-02-07T19:29:26.500" v="1809" actId="14100"/>
          <ac:picMkLst>
            <pc:docMk/>
            <pc:sldMk cId="180022837" sldId="890"/>
            <ac:picMk id="1026" creationId="{F13CB31E-97E0-99C1-F625-EA0741DC3CD7}"/>
          </ac:picMkLst>
        </pc:picChg>
      </pc:sldChg>
      <pc:sldChg chg="addSp delSp modSp add mod ord modNotesTx">
        <pc:chgData name="Diepeveen, Aleid" userId="d43b3f75-8078-4749-8ea1-de7f3c660de2" providerId="ADAL" clId="{F7ED3FD9-5E09-4C79-9C4A-CA28CC53005E}" dt="2024-02-07T19:23:11.501" v="1606" actId="20577"/>
        <pc:sldMkLst>
          <pc:docMk/>
          <pc:sldMk cId="412376870" sldId="891"/>
        </pc:sldMkLst>
        <pc:spChg chg="add del mod">
          <ac:chgData name="Diepeveen, Aleid" userId="d43b3f75-8078-4749-8ea1-de7f3c660de2" providerId="ADAL" clId="{F7ED3FD9-5E09-4C79-9C4A-CA28CC53005E}" dt="2024-02-07T18:33:10.499" v="119" actId="478"/>
          <ac:spMkLst>
            <pc:docMk/>
            <pc:sldMk cId="412376870" sldId="891"/>
            <ac:spMk id="4" creationId="{50D6EF0F-45BD-D8CE-DC8F-A548D07E095B}"/>
          </ac:spMkLst>
        </pc:spChg>
        <pc:spChg chg="add mod">
          <ac:chgData name="Diepeveen, Aleid" userId="d43b3f75-8078-4749-8ea1-de7f3c660de2" providerId="ADAL" clId="{F7ED3FD9-5E09-4C79-9C4A-CA28CC53005E}" dt="2024-02-07T18:36:54.077" v="156" actId="20577"/>
          <ac:spMkLst>
            <pc:docMk/>
            <pc:sldMk cId="412376870" sldId="891"/>
            <ac:spMk id="9" creationId="{3A914A3B-6E73-F078-11E6-AD8085B5C798}"/>
          </ac:spMkLst>
        </pc:spChg>
        <pc:spChg chg="del">
          <ac:chgData name="Diepeveen, Aleid" userId="d43b3f75-8078-4749-8ea1-de7f3c660de2" providerId="ADAL" clId="{F7ED3FD9-5E09-4C79-9C4A-CA28CC53005E}" dt="2024-02-07T18:33:06.422" v="118" actId="478"/>
          <ac:spMkLst>
            <pc:docMk/>
            <pc:sldMk cId="412376870" sldId="891"/>
            <ac:spMk id="11" creationId="{5FE5919A-819A-4C9D-BA68-7D866A2E567E}"/>
          </ac:spMkLst>
        </pc:spChg>
        <pc:spChg chg="del">
          <ac:chgData name="Diepeveen, Aleid" userId="d43b3f75-8078-4749-8ea1-de7f3c660de2" providerId="ADAL" clId="{F7ED3FD9-5E09-4C79-9C4A-CA28CC53005E}" dt="2024-02-07T18:33:06.422" v="118" actId="478"/>
          <ac:spMkLst>
            <pc:docMk/>
            <pc:sldMk cId="412376870" sldId="891"/>
            <ac:spMk id="12" creationId="{798F2A1D-1443-48AE-B794-1F39FCDE2AC3}"/>
          </ac:spMkLst>
        </pc:spChg>
        <pc:picChg chg="add mod">
          <ac:chgData name="Diepeveen, Aleid" userId="d43b3f75-8078-4749-8ea1-de7f3c660de2" providerId="ADAL" clId="{F7ED3FD9-5E09-4C79-9C4A-CA28CC53005E}" dt="2024-02-07T18:36:44.892" v="132" actId="1076"/>
          <ac:picMkLst>
            <pc:docMk/>
            <pc:sldMk cId="412376870" sldId="891"/>
            <ac:picMk id="6" creationId="{2859111A-5F9E-87AA-55FB-10FE742D44FB}"/>
          </ac:picMkLst>
        </pc:picChg>
        <pc:picChg chg="add mod">
          <ac:chgData name="Diepeveen, Aleid" userId="d43b3f75-8078-4749-8ea1-de7f3c660de2" providerId="ADAL" clId="{F7ED3FD9-5E09-4C79-9C4A-CA28CC53005E}" dt="2024-02-07T18:36:44.892" v="132" actId="1076"/>
          <ac:picMkLst>
            <pc:docMk/>
            <pc:sldMk cId="412376870" sldId="891"/>
            <ac:picMk id="8" creationId="{A00D7620-83D3-CC5B-F621-4E604A00C551}"/>
          </ac:picMkLst>
        </pc:picChg>
      </pc:sldChg>
      <pc:sldChg chg="addSp delSp modSp add del mod">
        <pc:chgData name="Diepeveen, Aleid" userId="d43b3f75-8078-4749-8ea1-de7f3c660de2" providerId="ADAL" clId="{F7ED3FD9-5E09-4C79-9C4A-CA28CC53005E}" dt="2024-02-07T18:32:55.827" v="114" actId="2696"/>
        <pc:sldMkLst>
          <pc:docMk/>
          <pc:sldMk cId="1352322947" sldId="891"/>
        </pc:sldMkLst>
        <pc:spChg chg="add mod">
          <ac:chgData name="Diepeveen, Aleid" userId="d43b3f75-8078-4749-8ea1-de7f3c660de2" providerId="ADAL" clId="{F7ED3FD9-5E09-4C79-9C4A-CA28CC53005E}" dt="2024-02-07T18:32:45.724" v="113" actId="478"/>
          <ac:spMkLst>
            <pc:docMk/>
            <pc:sldMk cId="1352322947" sldId="891"/>
            <ac:spMk id="5" creationId="{3C8CC089-E9B8-0EDC-0C63-2FDD83635F08}"/>
          </ac:spMkLst>
        </pc:spChg>
        <pc:spChg chg="del mod">
          <ac:chgData name="Diepeveen, Aleid" userId="d43b3f75-8078-4749-8ea1-de7f3c660de2" providerId="ADAL" clId="{F7ED3FD9-5E09-4C79-9C4A-CA28CC53005E}" dt="2024-02-07T18:32:45.724" v="113" actId="478"/>
          <ac:spMkLst>
            <pc:docMk/>
            <pc:sldMk cId="1352322947" sldId="891"/>
            <ac:spMk id="11" creationId="{5FE5919A-819A-4C9D-BA68-7D866A2E567E}"/>
          </ac:spMkLst>
        </pc:spChg>
        <pc:picChg chg="del">
          <ac:chgData name="Diepeveen, Aleid" userId="d43b3f75-8078-4749-8ea1-de7f3c660de2" providerId="ADAL" clId="{F7ED3FD9-5E09-4C79-9C4A-CA28CC53005E}" dt="2024-02-07T18:32:41.941" v="111" actId="478"/>
          <ac:picMkLst>
            <pc:docMk/>
            <pc:sldMk cId="1352322947" sldId="891"/>
            <ac:picMk id="4" creationId="{6B3713DE-F461-AC3A-0891-4D3F102B64E7}"/>
          </ac:picMkLst>
        </pc:picChg>
      </pc:sldChg>
      <pc:sldChg chg="addSp delSp modSp add mod setBg setFolMasterObjs modNotesTx">
        <pc:chgData name="Diepeveen, Aleid" userId="d43b3f75-8078-4749-8ea1-de7f3c660de2" providerId="ADAL" clId="{F7ED3FD9-5E09-4C79-9C4A-CA28CC53005E}" dt="2024-02-07T19:20:04.729" v="1361" actId="20577"/>
        <pc:sldMkLst>
          <pc:docMk/>
          <pc:sldMk cId="4214828950" sldId="892"/>
        </pc:sldMkLst>
        <pc:spChg chg="mod or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2" creationId="{2051F88E-8A03-471C-9CAD-B558726B96D7}"/>
          </ac:spMkLst>
        </pc:spChg>
        <pc:spChg chg="add del mod">
          <ac:chgData name="Diepeveen, Aleid" userId="d43b3f75-8078-4749-8ea1-de7f3c660de2" providerId="ADAL" clId="{F7ED3FD9-5E09-4C79-9C4A-CA28CC53005E}" dt="2024-02-07T18:37:24.825" v="159" actId="478"/>
          <ac:spMkLst>
            <pc:docMk/>
            <pc:sldMk cId="4214828950" sldId="892"/>
            <ac:spMk id="4" creationId="{7A1D4EF5-9EDF-3F6F-2423-503B40D54938}"/>
          </ac:spMkLst>
        </pc:spChg>
        <pc:spChg chg="del">
          <ac:chgData name="Diepeveen, Aleid" userId="d43b3f75-8078-4749-8ea1-de7f3c660de2" providerId="ADAL" clId="{F7ED3FD9-5E09-4C79-9C4A-CA28CC53005E}" dt="2024-02-07T18:37:20.446" v="158" actId="478"/>
          <ac:spMkLst>
            <pc:docMk/>
            <pc:sldMk cId="4214828950" sldId="892"/>
            <ac:spMk id="9" creationId="{3A914A3B-6E73-F078-11E6-AD8085B5C798}"/>
          </ac:spMkLst>
        </pc:spChg>
        <pc:spChg chg="ad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13" creationId="{F3060C83-F051-4F0E-ABAD-AA0DFC48B218}"/>
          </ac:spMkLst>
        </pc:spChg>
        <pc:spChg chg="ad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14" creationId="{83C98ABE-055B-441F-B07E-44F97F083C39}"/>
          </ac:spMkLst>
        </pc:spChg>
        <pc:spChg chg="add del">
          <ac:chgData name="Diepeveen, Aleid" userId="d43b3f75-8078-4749-8ea1-de7f3c660de2" providerId="ADAL" clId="{F7ED3FD9-5E09-4C79-9C4A-CA28CC53005E}" dt="2024-02-07T18:39:41.476" v="164" actId="26606"/>
          <ac:spMkLst>
            <pc:docMk/>
            <pc:sldMk cId="4214828950" sldId="892"/>
            <ac:spMk id="16" creationId="{32BC26D8-82FB-445E-AA49-62A77D7C1EE0}"/>
          </ac:spMkLst>
        </pc:spChg>
        <pc:spChg chg="add del">
          <ac:chgData name="Diepeveen, Aleid" userId="d43b3f75-8078-4749-8ea1-de7f3c660de2" providerId="ADAL" clId="{F7ED3FD9-5E09-4C79-9C4A-CA28CC53005E}" dt="2024-02-07T18:39:41.476" v="164" actId="26606"/>
          <ac:spMkLst>
            <pc:docMk/>
            <pc:sldMk cId="4214828950" sldId="892"/>
            <ac:spMk id="18" creationId="{CB44330D-EA18-4254-AA95-EB49948539B8}"/>
          </ac:spMkLst>
        </pc:spChg>
        <pc:spChg chg="ad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20" creationId="{29FDB030-9B49-4CED-8CCD-4D99382388AC}"/>
          </ac:spMkLst>
        </pc:spChg>
        <pc:spChg chg="ad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22" creationId="{3783CA14-24A1-485C-8B30-D6A5D87987AD}"/>
          </ac:spMkLst>
        </pc:spChg>
        <pc:spChg chg="ad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24" creationId="{9A97C86A-04D6-40F7-AE84-31AB43E6A846}"/>
          </ac:spMkLst>
        </pc:spChg>
        <pc:spChg chg="ad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26" creationId="{FF9F2414-84E8-453E-B1F3-389FDE8192D9}"/>
          </ac:spMkLst>
        </pc:spChg>
        <pc:spChg chg="add">
          <ac:chgData name="Diepeveen, Aleid" userId="d43b3f75-8078-4749-8ea1-de7f3c660de2" providerId="ADAL" clId="{F7ED3FD9-5E09-4C79-9C4A-CA28CC53005E}" dt="2024-02-07T18:46:48.582" v="182" actId="26606"/>
          <ac:spMkLst>
            <pc:docMk/>
            <pc:sldMk cId="4214828950" sldId="892"/>
            <ac:spMk id="28" creationId="{3ECA69A1-7536-43AC-85EF-C7106179F5ED}"/>
          </ac:spMkLst>
        </pc:spChg>
        <pc:picChg chg="del">
          <ac:chgData name="Diepeveen, Aleid" userId="d43b3f75-8078-4749-8ea1-de7f3c660de2" providerId="ADAL" clId="{F7ED3FD9-5E09-4C79-9C4A-CA28CC53005E}" dt="2024-02-07T18:37:20.446" v="158" actId="478"/>
          <ac:picMkLst>
            <pc:docMk/>
            <pc:sldMk cId="4214828950" sldId="892"/>
            <ac:picMk id="6" creationId="{2859111A-5F9E-87AA-55FB-10FE742D44FB}"/>
          </ac:picMkLst>
        </pc:picChg>
        <pc:picChg chg="add del mod">
          <ac:chgData name="Diepeveen, Aleid" userId="d43b3f75-8078-4749-8ea1-de7f3c660de2" providerId="ADAL" clId="{F7ED3FD9-5E09-4C79-9C4A-CA28CC53005E}" dt="2024-02-07T18:38:01.927" v="161" actId="931"/>
          <ac:picMkLst>
            <pc:docMk/>
            <pc:sldMk cId="4214828950" sldId="892"/>
            <ac:picMk id="7" creationId="{8E3B94A5-195F-A186-69FD-E978BF04A5AA}"/>
          </ac:picMkLst>
        </pc:picChg>
        <pc:picChg chg="del">
          <ac:chgData name="Diepeveen, Aleid" userId="d43b3f75-8078-4749-8ea1-de7f3c660de2" providerId="ADAL" clId="{F7ED3FD9-5E09-4C79-9C4A-CA28CC53005E}" dt="2024-02-07T18:37:20.446" v="158" actId="478"/>
          <ac:picMkLst>
            <pc:docMk/>
            <pc:sldMk cId="4214828950" sldId="892"/>
            <ac:picMk id="8" creationId="{A00D7620-83D3-CC5B-F621-4E604A00C551}"/>
          </ac:picMkLst>
        </pc:picChg>
        <pc:picChg chg="add mod">
          <ac:chgData name="Diepeveen, Aleid" userId="d43b3f75-8078-4749-8ea1-de7f3c660de2" providerId="ADAL" clId="{F7ED3FD9-5E09-4C79-9C4A-CA28CC53005E}" dt="2024-02-07T18:46:48.582" v="182" actId="26606"/>
          <ac:picMkLst>
            <pc:docMk/>
            <pc:sldMk cId="4214828950" sldId="892"/>
            <ac:picMk id="11" creationId="{7ABEB5CA-8FCC-9229-6CE6-D394E84C1A35}"/>
          </ac:picMkLst>
        </pc:picChg>
      </pc:sldChg>
      <pc:sldChg chg="addSp delSp modSp add mod setBg setFolMasterObjs modNotesTx">
        <pc:chgData name="Diepeveen, Aleid" userId="d43b3f75-8078-4749-8ea1-de7f3c660de2" providerId="ADAL" clId="{F7ED3FD9-5E09-4C79-9C4A-CA28CC53005E}" dt="2024-02-07T19:17:33.974" v="1177" actId="20577"/>
        <pc:sldMkLst>
          <pc:docMk/>
          <pc:sldMk cId="139098049" sldId="893"/>
        </pc:sldMkLst>
        <pc:spChg chg="mo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2" creationId="{2051F88E-8A03-471C-9CAD-B558726B96D7}"/>
          </ac:spMkLst>
        </pc:spChg>
        <pc:spChg chg="del">
          <ac:chgData name="Diepeveen, Aleid" userId="d43b3f75-8078-4749-8ea1-de7f3c660de2" providerId="ADAL" clId="{F7ED3FD9-5E09-4C79-9C4A-CA28CC53005E}" dt="2024-02-07T18:44:57.207" v="169" actId="478"/>
          <ac:spMkLst>
            <pc:docMk/>
            <pc:sldMk cId="139098049" sldId="893"/>
            <ac:spMk id="6" creationId="{AC8BE324-AD7E-4244-DD53-33A7B5E96403}"/>
          </ac:spMkLst>
        </pc:spChg>
        <pc:spChg chg="del">
          <ac:chgData name="Diepeveen, Aleid" userId="d43b3f75-8078-4749-8ea1-de7f3c660de2" providerId="ADAL" clId="{F7ED3FD9-5E09-4C79-9C4A-CA28CC53005E}" dt="2024-02-07T18:44:57.207" v="169" actId="478"/>
          <ac:spMkLst>
            <pc:docMk/>
            <pc:sldMk cId="139098049" sldId="893"/>
            <ac:spMk id="7" creationId="{466B9C6F-09DB-14C2-0340-874AEE44A188}"/>
          </ac:spMkLst>
        </pc:spChg>
        <pc:spChg chg="del">
          <ac:chgData name="Diepeveen, Aleid" userId="d43b3f75-8078-4749-8ea1-de7f3c660de2" providerId="ADAL" clId="{F7ED3FD9-5E09-4C79-9C4A-CA28CC53005E}" dt="2024-02-07T18:44:57.207" v="169" actId="478"/>
          <ac:spMkLst>
            <pc:docMk/>
            <pc:sldMk cId="139098049" sldId="893"/>
            <ac:spMk id="10" creationId="{A9820223-5C27-B728-2BB9-0D6BF316F1D5}"/>
          </ac:spMkLst>
        </pc:spChg>
        <pc:spChg chg="del mod">
          <ac:chgData name="Diepeveen, Aleid" userId="d43b3f75-8078-4749-8ea1-de7f3c660de2" providerId="ADAL" clId="{F7ED3FD9-5E09-4C79-9C4A-CA28CC53005E}" dt="2024-02-07T18:45:47.975" v="176" actId="478"/>
          <ac:spMkLst>
            <pc:docMk/>
            <pc:sldMk cId="139098049" sldId="893"/>
            <ac:spMk id="11" creationId="{5FE5919A-819A-4C9D-BA68-7D866A2E567E}"/>
          </ac:spMkLst>
        </pc:spChg>
        <pc:spChg chg="add del mod">
          <ac:chgData name="Diepeveen, Aleid" userId="d43b3f75-8078-4749-8ea1-de7f3c660de2" providerId="ADAL" clId="{F7ED3FD9-5E09-4C79-9C4A-CA28CC53005E}" dt="2024-02-07T18:45:50.382" v="177" actId="478"/>
          <ac:spMkLst>
            <pc:docMk/>
            <pc:sldMk cId="139098049" sldId="893"/>
            <ac:spMk id="12" creationId="{BAE7A722-70DE-1D27-7581-73BB0447D134}"/>
          </ac:spMkLst>
        </pc:spChg>
        <pc:spChg chg="add del">
          <ac:chgData name="Diepeveen, Aleid" userId="d43b3f75-8078-4749-8ea1-de7f3c660de2" providerId="ADAL" clId="{F7ED3FD9-5E09-4C79-9C4A-CA28CC53005E}" dt="2024-02-07T18:46:24.882" v="180" actId="26606"/>
          <ac:spMkLst>
            <pc:docMk/>
            <pc:sldMk cId="139098049" sldId="893"/>
            <ac:spMk id="13" creationId="{F3060C83-F051-4F0E-ABAD-AA0DFC48B218}"/>
          </ac:spMkLst>
        </pc:spChg>
        <pc:spChg chg="ad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14" creationId="{F3060C83-F051-4F0E-ABAD-AA0DFC48B218}"/>
          </ac:spMkLst>
        </pc:spChg>
        <pc:spChg chg="add del">
          <ac:chgData name="Diepeveen, Aleid" userId="d43b3f75-8078-4749-8ea1-de7f3c660de2" providerId="ADAL" clId="{F7ED3FD9-5E09-4C79-9C4A-CA28CC53005E}" dt="2024-02-07T18:46:24.882" v="180" actId="26606"/>
          <ac:spMkLst>
            <pc:docMk/>
            <pc:sldMk cId="139098049" sldId="893"/>
            <ac:spMk id="15" creationId="{83C98ABE-055B-441F-B07E-44F97F083C39}"/>
          </ac:spMkLst>
        </pc:spChg>
        <pc:spChg chg="ad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16" creationId="{83C98ABE-055B-441F-B07E-44F97F083C39}"/>
          </ac:spMkLst>
        </pc:spChg>
        <pc:spChg chg="add del">
          <ac:chgData name="Diepeveen, Aleid" userId="d43b3f75-8078-4749-8ea1-de7f3c660de2" providerId="ADAL" clId="{F7ED3FD9-5E09-4C79-9C4A-CA28CC53005E}" dt="2024-02-07T18:46:24.882" v="180" actId="26606"/>
          <ac:spMkLst>
            <pc:docMk/>
            <pc:sldMk cId="139098049" sldId="893"/>
            <ac:spMk id="17" creationId="{29FDB030-9B49-4CED-8CCD-4D99382388AC}"/>
          </ac:spMkLst>
        </pc:spChg>
        <pc:spChg chg="ad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18" creationId="{29FDB030-9B49-4CED-8CCD-4D99382388AC}"/>
          </ac:spMkLst>
        </pc:spChg>
        <pc:spChg chg="add del">
          <ac:chgData name="Diepeveen, Aleid" userId="d43b3f75-8078-4749-8ea1-de7f3c660de2" providerId="ADAL" clId="{F7ED3FD9-5E09-4C79-9C4A-CA28CC53005E}" dt="2024-02-07T18:46:24.882" v="180" actId="26606"/>
          <ac:spMkLst>
            <pc:docMk/>
            <pc:sldMk cId="139098049" sldId="893"/>
            <ac:spMk id="19" creationId="{3783CA14-24A1-485C-8B30-D6A5D87987AD}"/>
          </ac:spMkLst>
        </pc:spChg>
        <pc:spChg chg="ad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20" creationId="{3783CA14-24A1-485C-8B30-D6A5D87987AD}"/>
          </ac:spMkLst>
        </pc:spChg>
        <pc:spChg chg="add del">
          <ac:chgData name="Diepeveen, Aleid" userId="d43b3f75-8078-4749-8ea1-de7f3c660de2" providerId="ADAL" clId="{F7ED3FD9-5E09-4C79-9C4A-CA28CC53005E}" dt="2024-02-07T18:46:24.882" v="180" actId="26606"/>
          <ac:spMkLst>
            <pc:docMk/>
            <pc:sldMk cId="139098049" sldId="893"/>
            <ac:spMk id="21" creationId="{9A97C86A-04D6-40F7-AE84-31AB43E6A846}"/>
          </ac:spMkLst>
        </pc:spChg>
        <pc:spChg chg="ad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22" creationId="{9A97C86A-04D6-40F7-AE84-31AB43E6A846}"/>
          </ac:spMkLst>
        </pc:spChg>
        <pc:spChg chg="add del">
          <ac:chgData name="Diepeveen, Aleid" userId="d43b3f75-8078-4749-8ea1-de7f3c660de2" providerId="ADAL" clId="{F7ED3FD9-5E09-4C79-9C4A-CA28CC53005E}" dt="2024-02-07T18:46:24.882" v="180" actId="26606"/>
          <ac:spMkLst>
            <pc:docMk/>
            <pc:sldMk cId="139098049" sldId="893"/>
            <ac:spMk id="23" creationId="{FF9F2414-84E8-453E-B1F3-389FDE8192D9}"/>
          </ac:spMkLst>
        </pc:spChg>
        <pc:spChg chg="ad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24" creationId="{FF9F2414-84E8-453E-B1F3-389FDE8192D9}"/>
          </ac:spMkLst>
        </pc:spChg>
        <pc:spChg chg="add del">
          <ac:chgData name="Diepeveen, Aleid" userId="d43b3f75-8078-4749-8ea1-de7f3c660de2" providerId="ADAL" clId="{F7ED3FD9-5E09-4C79-9C4A-CA28CC53005E}" dt="2024-02-07T18:46:24.882" v="180" actId="26606"/>
          <ac:spMkLst>
            <pc:docMk/>
            <pc:sldMk cId="139098049" sldId="893"/>
            <ac:spMk id="25" creationId="{3ECA69A1-7536-43AC-85EF-C7106179F5ED}"/>
          </ac:spMkLst>
        </pc:spChg>
        <pc:spChg chg="add">
          <ac:chgData name="Diepeveen, Aleid" userId="d43b3f75-8078-4749-8ea1-de7f3c660de2" providerId="ADAL" clId="{F7ED3FD9-5E09-4C79-9C4A-CA28CC53005E}" dt="2024-02-07T18:46:30.621" v="181" actId="26606"/>
          <ac:spMkLst>
            <pc:docMk/>
            <pc:sldMk cId="139098049" sldId="893"/>
            <ac:spMk id="26" creationId="{3ECA69A1-7536-43AC-85EF-C7106179F5ED}"/>
          </ac:spMkLst>
        </pc:spChg>
        <pc:picChg chg="del">
          <ac:chgData name="Diepeveen, Aleid" userId="d43b3f75-8078-4749-8ea1-de7f3c660de2" providerId="ADAL" clId="{F7ED3FD9-5E09-4C79-9C4A-CA28CC53005E}" dt="2024-02-07T18:44:42.275" v="166" actId="478"/>
          <ac:picMkLst>
            <pc:docMk/>
            <pc:sldMk cId="139098049" sldId="893"/>
            <ac:picMk id="3" creationId="{98F8237F-4FCC-DE48-6153-605C1FBE10FF}"/>
          </ac:picMkLst>
        </pc:picChg>
        <pc:picChg chg="del">
          <ac:chgData name="Diepeveen, Aleid" userId="d43b3f75-8078-4749-8ea1-de7f3c660de2" providerId="ADAL" clId="{F7ED3FD9-5E09-4C79-9C4A-CA28CC53005E}" dt="2024-02-07T18:44:57.207" v="169" actId="478"/>
          <ac:picMkLst>
            <pc:docMk/>
            <pc:sldMk cId="139098049" sldId="893"/>
            <ac:picMk id="4" creationId="{34821B78-BDA6-7E50-CAF0-60C55200B04C}"/>
          </ac:picMkLst>
        </pc:picChg>
        <pc:picChg chg="add mod modCrop">
          <ac:chgData name="Diepeveen, Aleid" userId="d43b3f75-8078-4749-8ea1-de7f3c660de2" providerId="ADAL" clId="{F7ED3FD9-5E09-4C79-9C4A-CA28CC53005E}" dt="2024-02-07T18:46:30.621" v="181" actId="26606"/>
          <ac:picMkLst>
            <pc:docMk/>
            <pc:sldMk cId="139098049" sldId="893"/>
            <ac:picMk id="8" creationId="{DE3130C7-185F-BD03-DFAA-6219CE4EF586}"/>
          </ac:picMkLst>
        </pc:picChg>
      </pc:sldChg>
      <pc:sldChg chg="add del">
        <pc:chgData name="Diepeveen, Aleid" userId="d43b3f75-8078-4749-8ea1-de7f3c660de2" providerId="ADAL" clId="{F7ED3FD9-5E09-4C79-9C4A-CA28CC53005E}" dt="2024-02-07T19:32:00.516" v="1813" actId="47"/>
        <pc:sldMkLst>
          <pc:docMk/>
          <pc:sldMk cId="2321338325" sldId="894"/>
        </pc:sldMkLst>
      </pc:sldChg>
      <pc:sldChg chg="addSp delSp modSp add mod ord modNotesTx">
        <pc:chgData name="Diepeveen, Aleid" userId="d43b3f75-8078-4749-8ea1-de7f3c660de2" providerId="ADAL" clId="{F7ED3FD9-5E09-4C79-9C4A-CA28CC53005E}" dt="2024-02-07T19:35:26.821" v="2025" actId="20577"/>
        <pc:sldMkLst>
          <pc:docMk/>
          <pc:sldMk cId="138248504" sldId="895"/>
        </pc:sldMkLst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" creationId="{06C96A84-5228-B766-1D96-3DB3EA3CA978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4" creationId="{9EB8BBE0-2A5A-4A06-D2BB-CB49A1CFCB56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2" creationId="{78C44734-0D08-467E-B4C0-4A2AED81442F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3" creationId="{17EC818F-6B8E-D0A9-88A8-B998EDF522A8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5" creationId="{0C39BA4D-D05D-7F19-5161-B97947CE8994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7" creationId="{1059541A-7607-C982-81E4-5199F054A846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9" creationId="{F18C57B2-214D-D311-EB14-9D71AA7199CF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21" creationId="{56AD4FB5-F6E5-B3C1-5231-5B4A5D5C8F6E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23" creationId="{FF51A510-BD3D-A060-4917-4D2EBE114305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29" creationId="{2079D829-5341-ACEF-0D4E-CB646DE52D8B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0" creationId="{E189EFCF-55BE-C0E1-D649-56A47730B0CE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1" creationId="{73914C02-E279-AE6A-B448-3A208A9DF1C9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3" creationId="{80C4F408-55E5-6D5E-4163-63068CA0380C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4" creationId="{1311AD63-CA74-7A63-1FAC-449B26EE530E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5" creationId="{74890C3F-EA5C-6053-EEE9-BEE7FF32970F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6" creationId="{429A4391-7C32-2031-27F5-E0E2B0FF7582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7" creationId="{921BB8B6-6F2F-4D2F-C0A8-EE0E5F40A6FF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39" creationId="{86F49F8E-B845-03CF-A79D-11A91865E35F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40" creationId="{2C57ED16-D554-78B6-2AEF-1D0B06F6222F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41" creationId="{6B0B3DC9-0299-0AE8-974F-7837DFA4AFBB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42" creationId="{CB3655BB-B327-D194-697F-A5CA69369C25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43" creationId="{3E7DC87E-F933-4032-B001-0A99841C74A7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46" creationId="{BF061EE9-FDB5-A7DD-D240-4DAC62EDDA37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51" creationId="{6929320A-41F5-2E08-AC3C-4B4956AFBD38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52" creationId="{4FCDF9FC-9C85-E989-D475-0D579A3C0A7E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53" creationId="{5999E796-B656-857E-126A-06B6987BBDEC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54" creationId="{A5DEB72B-A326-7D92-49D6-2061739511BF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55" creationId="{EDE23E49-DB0D-B42E-5309-092A02008A28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57" creationId="{041DFA71-9019-167F-83DC-91D861F128D0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59" creationId="{3C4B4517-61DD-FC89-03CC-04DE824162F0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60" creationId="{518FF93E-8E74-F357-8E04-E81FC121FC61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62" creationId="{A9AC30B4-FC9D-9A0A-40DA-B12FC4D65F33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64" creationId="{C02125E4-3F8F-7322-ED33-55908AD93DC1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76" creationId="{307A62CE-4581-36C5-1E5B-51B0E376425D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78" creationId="{CEC1FB19-ED74-CBCD-3BFB-BF3A6C2DD276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79" creationId="{64706E62-E5C1-C3BF-DB31-0BB69E9B5213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80" creationId="{A2403D43-D034-C281-1B92-E9AC567D74A2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83" creationId="{708E777F-B487-FA89-B63F-BF3EC5454D21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84" creationId="{5661DB3E-137B-917A-4913-A7A819F6F0D0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85" creationId="{4F5C14E9-AAFC-747D-3864-9264BC8B2E48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87" creationId="{9AA8E400-6FB0-FC5C-9CF4-CC8363583D8E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90" creationId="{F9D0A9AA-E44A-DA35-0848-B32EE2EE8009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91" creationId="{EA1FB569-6688-F1EC-CA81-680E812A8760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92" creationId="{78613436-F21C-E0FD-E4EF-8E6256CD4989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96" creationId="{AE6B2E68-D149-AB26-4531-CF9C1FD0FDAB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98" creationId="{FE3A0894-629F-9909-86CE-A8839A423C12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99" creationId="{7E69AA99-D024-1D77-1E98-9AC9D834DD63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0" creationId="{110D9F3C-46CE-2511-E9A1-A0D1F0D65B5F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1" creationId="{E7A43A9D-59C6-F688-BF3D-3391E6F5B414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2" creationId="{A1E3EE0E-8B62-6BB6-F57C-18CB2498FA7C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3" creationId="{5BD0240C-7C9C-E93B-7E56-76587ECE6E60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4" creationId="{FC4E9B55-C7C5-4ABD-4CEE-94C33168D4B7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6" creationId="{9BD60D2C-A119-A9D0-8746-3EEE166BB401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8" creationId="{3CB56ED1-6794-4DF0-CF4B-22FFDE528DD0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09" creationId="{3B1B09A0-D81C-6286-2325-10531E6967D9}"/>
          </ac:spMkLst>
        </pc:spChg>
        <pc:spChg chg="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10" creationId="{A6CA0D8F-9571-0C9C-15E8-DE30E68942CA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12" creationId="{9A81F2FC-283F-4A5F-5D93-AF2566742858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13" creationId="{A0BF86BF-0376-2116-73AD-BB2450D9F103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14" creationId="{57392817-2E37-7774-C880-7A94D53BD3DC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15" creationId="{8922A433-0D85-3200-50F6-2990F61C2A34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16" creationId="{49A082C7-CE10-6AE7-CF62-AA43232E10F3}"/>
          </ac:spMkLst>
        </pc:spChg>
        <pc:spChg chg="add mod">
          <ac:chgData name="Diepeveen, Aleid" userId="d43b3f75-8078-4749-8ea1-de7f3c660de2" providerId="ADAL" clId="{F7ED3FD9-5E09-4C79-9C4A-CA28CC53005E}" dt="2024-02-07T19:33:35.989" v="1882"/>
          <ac:spMkLst>
            <pc:docMk/>
            <pc:sldMk cId="138248504" sldId="895"/>
            <ac:spMk id="117" creationId="{27866961-2BBB-4C06-3EAE-D011535BB949}"/>
          </ac:spMkLst>
        </pc:spChg>
        <pc:grpChg chg="add mod">
          <ac:chgData name="Diepeveen, Aleid" userId="d43b3f75-8078-4749-8ea1-de7f3c660de2" providerId="ADAL" clId="{F7ED3FD9-5E09-4C79-9C4A-CA28CC53005E}" dt="2024-02-07T19:33:35.989" v="1882"/>
          <ac:grpSpMkLst>
            <pc:docMk/>
            <pc:sldMk cId="138248504" sldId="895"/>
            <ac:grpSpMk id="97" creationId="{3B7D11AD-2530-72E2-43C4-948205F56F3B}"/>
          </ac:grpSpMkLst>
        </pc:grpChg>
        <pc:picChg chg="del">
          <ac:chgData name="Diepeveen, Aleid" userId="d43b3f75-8078-4749-8ea1-de7f3c660de2" providerId="ADAL" clId="{F7ED3FD9-5E09-4C79-9C4A-CA28CC53005E}" dt="2024-02-07T19:32:03.155" v="1814" actId="478"/>
          <ac:picMkLst>
            <pc:docMk/>
            <pc:sldMk cId="138248504" sldId="895"/>
            <ac:picMk id="8" creationId="{DE3130C7-185F-BD03-DFAA-6219CE4EF586}"/>
          </ac:picMkLst>
        </pc:pic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5" creationId="{63316347-9595-84EE-D77F-E767E7413544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" creationId="{048F8899-F241-B5DA-3DD4-3490181F7114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" creationId="{BB482D22-F9E3-F970-6A3B-4B3257F3CC4C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9" creationId="{1028CB29-0805-2F3D-1EC9-DBFF683F92F9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10" creationId="{6AC43B6A-7DE6-2D31-3367-7A70500A67C4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11" creationId="{1BD38187-BF80-FCD0-022A-D6AE9ED5B5A6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25" creationId="{B949862B-775D-7A3C-8FF8-408399FEAF4D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27" creationId="{DB6269DD-0FE6-E9A6-4A43-9377A63A4248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28" creationId="{8F93CC1F-B4DA-356C-F588-8AB17048755D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32" creationId="{F1DFE131-4E2C-0930-BFA1-FD45691CED85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38" creationId="{346981EF-5C03-7340-0D2B-454D93A6D419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44" creationId="{6153D864-C98E-0CA9-4AD4-0C69E351A565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45" creationId="{6EA2CEF6-5EAF-318F-8E1A-DE42BB79E47B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47" creationId="{2095407F-E4B3-4CDB-CD65-61A40EAE2B44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48" creationId="{3B9FF12A-ED92-D9E8-5A08-0B82BA3E4297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49" creationId="{81898D88-2BAB-7696-DDEF-8C51CA50EA4C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50" creationId="{9271B996-CC1D-DAF1-B1E8-4D73C03BF8CB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56" creationId="{9E0D5BA8-B9F1-6732-18C8-E2D1B99A1FF9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58" creationId="{4749B4F0-92B3-33A6-BA27-C127EAC082E9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1" creationId="{EB354111-BA28-BB1E-C112-BE3246E4D593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3" creationId="{54CCBC6C-2F87-0D04-E72D-792A83A35EA0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5" creationId="{5243DF94-89E1-B65B-D18C-532D9CB0AB40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6" creationId="{3DB0D36E-B07D-64DD-86F1-A384B447077B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7" creationId="{B8175A71-AC43-1143-F9A1-60DCD5AA8B62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8" creationId="{C8DF7287-76CF-357F-FFB7-5CA675F07351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69" creationId="{D24323E0-8DD5-CF3E-6E41-99F22F93CE7E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0" creationId="{298C8796-721F-A865-09C3-6050F8F1D139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1" creationId="{2A8F36D4-C5A4-AF65-2B16-13AD8A11A7F4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2" creationId="{412353AE-1EBB-E866-16F8-208C223A2AA8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3" creationId="{3312E320-381C-822F-B053-2A5F65114A09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4" creationId="{1B0AB4C1-C6D5-3A5A-340C-07D1E24DD4E4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5" creationId="{06197F98-15BD-211A-FFBE-7AFE26D557B5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77" creationId="{029586DA-32DF-0226-E41E-ECF61521283C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81" creationId="{4C795072-3249-F0C8-C618-73AAC1B064BE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82" creationId="{C73FC9ED-AEB1-0C30-7610-208C6715AA5C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86" creationId="{5E81C281-EC84-ED61-74FF-0258A156AC40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88" creationId="{EEF87123-05D6-EFEB-9AFC-45D817A9F4DF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89" creationId="{1F40ED9B-F0A2-2DDE-ECB9-C91CBC4BECE8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93" creationId="{9BA0B8EF-F7EE-AAD8-2F92-6C0D295B5FCE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94" creationId="{6377F39B-E70F-0D8D-D003-DCE0BE592D43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95" creationId="{7AA65A86-DE18-1FC4-88B0-33F15B20EED5}"/>
          </ac:cxnSpMkLst>
        </pc:cxnChg>
        <pc:cxnChg chg="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105" creationId="{93A60B1F-6A9A-4778-934E-22B134A42AD4}"/>
          </ac:cxnSpMkLst>
        </pc:cxnChg>
        <pc:cxnChg chg="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107" creationId="{FCA1171D-145D-82FB-7290-E05CEC2AC9A8}"/>
          </ac:cxnSpMkLst>
        </pc:cxnChg>
        <pc:cxnChg chg="add mod">
          <ac:chgData name="Diepeveen, Aleid" userId="d43b3f75-8078-4749-8ea1-de7f3c660de2" providerId="ADAL" clId="{F7ED3FD9-5E09-4C79-9C4A-CA28CC53005E}" dt="2024-02-07T19:33:35.989" v="1882"/>
          <ac:cxnSpMkLst>
            <pc:docMk/>
            <pc:sldMk cId="138248504" sldId="895"/>
            <ac:cxnSpMk id="111" creationId="{D0F123BC-3906-39AE-3BA5-CD2B1F78EF4A}"/>
          </ac:cxnSpMkLst>
        </pc:cxnChg>
      </pc:sldChg>
      <pc:sldChg chg="delSp modSp add mod">
        <pc:chgData name="Diepeveen, Aleid" userId="d43b3f75-8078-4749-8ea1-de7f3c660de2" providerId="ADAL" clId="{F7ED3FD9-5E09-4C79-9C4A-CA28CC53005E}" dt="2024-02-07T19:35:59.289" v="2051" actId="20577"/>
        <pc:sldMkLst>
          <pc:docMk/>
          <pc:sldMk cId="3270242271" sldId="896"/>
        </pc:sldMkLst>
        <pc:spChg chg="mod">
          <ac:chgData name="Diepeveen, Aleid" userId="d43b3f75-8078-4749-8ea1-de7f3c660de2" providerId="ADAL" clId="{F7ED3FD9-5E09-4C79-9C4A-CA28CC53005E}" dt="2024-02-07T19:35:59.289" v="2051" actId="20577"/>
          <ac:spMkLst>
            <pc:docMk/>
            <pc:sldMk cId="3270242271" sldId="896"/>
            <ac:spMk id="11" creationId="{5FE5919A-819A-4C9D-BA68-7D866A2E567E}"/>
          </ac:spMkLst>
        </pc:spChg>
        <pc:spChg chg="del">
          <ac:chgData name="Diepeveen, Aleid" userId="d43b3f75-8078-4749-8ea1-de7f3c660de2" providerId="ADAL" clId="{F7ED3FD9-5E09-4C79-9C4A-CA28CC53005E}" dt="2024-02-07T19:35:52.048" v="2027" actId="478"/>
          <ac:spMkLst>
            <pc:docMk/>
            <pc:sldMk cId="3270242271" sldId="896"/>
            <ac:spMk id="12" creationId="{798F2A1D-1443-48AE-B794-1F39FCDE2AC3}"/>
          </ac:spMkLst>
        </pc:spChg>
      </pc:sldChg>
      <pc:sldChg chg="addSp delSp modSp add mod">
        <pc:chgData name="Diepeveen, Aleid" userId="d43b3f75-8078-4749-8ea1-de7f3c660de2" providerId="ADAL" clId="{F7ED3FD9-5E09-4C79-9C4A-CA28CC53005E}" dt="2024-02-08T09:57:55.739" v="2056" actId="22"/>
        <pc:sldMkLst>
          <pc:docMk/>
          <pc:sldMk cId="256048228" sldId="897"/>
        </pc:sldMkLst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" creationId="{06C96A84-5228-B766-1D96-3DB3EA3CA978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4" creationId="{9EB8BBE0-2A5A-4A06-D2BB-CB49A1CFCB56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12" creationId="{78C44734-0D08-467E-B4C0-4A2AED81442F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13" creationId="{17EC818F-6B8E-D0A9-88A8-B998EDF522A8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15" creationId="{0C39BA4D-D05D-7F19-5161-B97947CE8994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17" creationId="{1059541A-7607-C982-81E4-5199F054A846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19" creationId="{F18C57B2-214D-D311-EB14-9D71AA7199CF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21" creationId="{56AD4FB5-F6E5-B3C1-5231-5B4A5D5C8F6E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23" creationId="{FF51A510-BD3D-A060-4917-4D2EBE114305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29" creationId="{2079D829-5341-ACEF-0D4E-CB646DE52D8B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0" creationId="{E189EFCF-55BE-C0E1-D649-56A47730B0CE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1" creationId="{73914C02-E279-AE6A-B448-3A208A9DF1C9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3" creationId="{80C4F408-55E5-6D5E-4163-63068CA0380C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4" creationId="{1311AD63-CA74-7A63-1FAC-449B26EE530E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5" creationId="{74890C3F-EA5C-6053-EEE9-BEE7FF32970F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6" creationId="{429A4391-7C32-2031-27F5-E0E2B0FF7582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7" creationId="{921BB8B6-6F2F-4D2F-C0A8-EE0E5F40A6FF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39" creationId="{86F49F8E-B845-03CF-A79D-11A91865E35F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40" creationId="{2C57ED16-D554-78B6-2AEF-1D0B06F6222F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41" creationId="{6B0B3DC9-0299-0AE8-974F-7837DFA4AFBB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42" creationId="{CB3655BB-B327-D194-697F-A5CA69369C25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43" creationId="{3E7DC87E-F933-4032-B001-0A99841C74A7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46" creationId="{BF061EE9-FDB5-A7DD-D240-4DAC62EDDA37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51" creationId="{6929320A-41F5-2E08-AC3C-4B4956AFBD38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52" creationId="{4FCDF9FC-9C85-E989-D475-0D579A3C0A7E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53" creationId="{5999E796-B656-857E-126A-06B6987BBDEC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54" creationId="{A5DEB72B-A326-7D92-49D6-2061739511BF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55" creationId="{EDE23E49-DB0D-B42E-5309-092A02008A28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57" creationId="{041DFA71-9019-167F-83DC-91D861F128D0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59" creationId="{3C4B4517-61DD-FC89-03CC-04DE824162F0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60" creationId="{518FF93E-8E74-F357-8E04-E81FC121FC61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62" creationId="{A9AC30B4-FC9D-9A0A-40DA-B12FC4D65F33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64" creationId="{C02125E4-3F8F-7322-ED33-55908AD93DC1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76" creationId="{307A62CE-4581-36C5-1E5B-51B0E376425D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78" creationId="{CEC1FB19-ED74-CBCD-3BFB-BF3A6C2DD276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79" creationId="{64706E62-E5C1-C3BF-DB31-0BB69E9B5213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80" creationId="{A2403D43-D034-C281-1B92-E9AC567D74A2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83" creationId="{708E777F-B487-FA89-B63F-BF3EC5454D21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84" creationId="{5661DB3E-137B-917A-4913-A7A819F6F0D0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85" creationId="{4F5C14E9-AAFC-747D-3864-9264BC8B2E48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87" creationId="{9AA8E400-6FB0-FC5C-9CF4-CC8363583D8E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90" creationId="{F9D0A9AA-E44A-DA35-0848-B32EE2EE8009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91" creationId="{EA1FB569-6688-F1EC-CA81-680E812A8760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92" creationId="{78613436-F21C-E0FD-E4EF-8E6256CD4989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96" creationId="{AE6B2E68-D149-AB26-4531-CF9C1FD0FDAB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115" creationId="{8922A433-0D85-3200-50F6-2990F61C2A34}"/>
          </ac:spMkLst>
        </pc:spChg>
        <pc:spChg chg="del">
          <ac:chgData name="Diepeveen, Aleid" userId="d43b3f75-8078-4749-8ea1-de7f3c660de2" providerId="ADAL" clId="{F7ED3FD9-5E09-4C79-9C4A-CA28CC53005E}" dt="2024-02-08T09:57:49.953" v="2053" actId="478"/>
          <ac:spMkLst>
            <pc:docMk/>
            <pc:sldMk cId="256048228" sldId="897"/>
            <ac:spMk id="116" creationId="{49A082C7-CE10-6AE7-CF62-AA43232E10F3}"/>
          </ac:spMkLst>
        </pc:spChg>
        <pc:spChg chg="del">
          <ac:chgData name="Diepeveen, Aleid" userId="d43b3f75-8078-4749-8ea1-de7f3c660de2" providerId="ADAL" clId="{F7ED3FD9-5E09-4C79-9C4A-CA28CC53005E}" dt="2024-02-08T09:57:52.450" v="2054" actId="478"/>
          <ac:spMkLst>
            <pc:docMk/>
            <pc:sldMk cId="256048228" sldId="897"/>
            <ac:spMk id="117" creationId="{27866961-2BBB-4C06-3EAE-D011535BB949}"/>
          </ac:spMkLst>
        </pc:spChg>
        <pc:spChg chg="add del mod">
          <ac:chgData name="Diepeveen, Aleid" userId="d43b3f75-8078-4749-8ea1-de7f3c660de2" providerId="ADAL" clId="{F7ED3FD9-5E09-4C79-9C4A-CA28CC53005E}" dt="2024-02-08T09:57:54.745" v="2055" actId="478"/>
          <ac:spMkLst>
            <pc:docMk/>
            <pc:sldMk cId="256048228" sldId="897"/>
            <ac:spMk id="118" creationId="{89E27657-A08F-6455-03A0-4ACFCDC09C5C}"/>
          </ac:spMkLst>
        </pc:spChg>
        <pc:grpChg chg="del">
          <ac:chgData name="Diepeveen, Aleid" userId="d43b3f75-8078-4749-8ea1-de7f3c660de2" providerId="ADAL" clId="{F7ED3FD9-5E09-4C79-9C4A-CA28CC53005E}" dt="2024-02-08T09:57:49.953" v="2053" actId="478"/>
          <ac:grpSpMkLst>
            <pc:docMk/>
            <pc:sldMk cId="256048228" sldId="897"/>
            <ac:grpSpMk id="97" creationId="{3B7D11AD-2530-72E2-43C4-948205F56F3B}"/>
          </ac:grpSpMkLst>
        </pc:grpChg>
        <pc:picChg chg="add">
          <ac:chgData name="Diepeveen, Aleid" userId="d43b3f75-8078-4749-8ea1-de7f3c660de2" providerId="ADAL" clId="{F7ED3FD9-5E09-4C79-9C4A-CA28CC53005E}" dt="2024-02-08T09:57:55.739" v="2056" actId="22"/>
          <ac:picMkLst>
            <pc:docMk/>
            <pc:sldMk cId="256048228" sldId="897"/>
            <ac:picMk id="120" creationId="{A3FB92BD-09C9-AC12-B437-1366282DA3A1}"/>
          </ac:picMkLst>
        </pc:pic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11" creationId="{1BD38187-BF80-FCD0-022A-D6AE9ED5B5A6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25" creationId="{B949862B-775D-7A3C-8FF8-408399FEAF4D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27" creationId="{DB6269DD-0FE6-E9A6-4A43-9377A63A4248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28" creationId="{8F93CC1F-B4DA-356C-F588-8AB17048755D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32" creationId="{F1DFE131-4E2C-0930-BFA1-FD45691CED85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38" creationId="{346981EF-5C03-7340-0D2B-454D93A6D419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44" creationId="{6153D864-C98E-0CA9-4AD4-0C69E351A565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45" creationId="{6EA2CEF6-5EAF-318F-8E1A-DE42BB79E47B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47" creationId="{2095407F-E4B3-4CDB-CD65-61A40EAE2B44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48" creationId="{3B9FF12A-ED92-D9E8-5A08-0B82BA3E4297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49" creationId="{81898D88-2BAB-7696-DDEF-8C51CA50EA4C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50" creationId="{9271B996-CC1D-DAF1-B1E8-4D73C03BF8CB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56" creationId="{9E0D5BA8-B9F1-6732-18C8-E2D1B99A1FF9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58" creationId="{4749B4F0-92B3-33A6-BA27-C127EAC082E9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61" creationId="{EB354111-BA28-BB1E-C112-BE3246E4D593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63" creationId="{54CCBC6C-2F87-0D04-E72D-792A83A35EA0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65" creationId="{5243DF94-89E1-B65B-D18C-532D9CB0AB40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66" creationId="{3DB0D36E-B07D-64DD-86F1-A384B447077B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67" creationId="{B8175A71-AC43-1143-F9A1-60DCD5AA8B62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68" creationId="{C8DF7287-76CF-357F-FFB7-5CA675F07351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69" creationId="{D24323E0-8DD5-CF3E-6E41-99F22F93CE7E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70" creationId="{298C8796-721F-A865-09C3-6050F8F1D139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71" creationId="{2A8F36D4-C5A4-AF65-2B16-13AD8A11A7F4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72" creationId="{412353AE-1EBB-E866-16F8-208C223A2AA8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73" creationId="{3312E320-381C-822F-B053-2A5F65114A09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74" creationId="{1B0AB4C1-C6D5-3A5A-340C-07D1E24DD4E4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75" creationId="{06197F98-15BD-211A-FFBE-7AFE26D557B5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77" creationId="{029586DA-32DF-0226-E41E-ECF61521283C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81" creationId="{4C795072-3249-F0C8-C618-73AAC1B064BE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82" creationId="{C73FC9ED-AEB1-0C30-7610-208C6715AA5C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86" creationId="{5E81C281-EC84-ED61-74FF-0258A156AC40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88" creationId="{EEF87123-05D6-EFEB-9AFC-45D817A9F4DF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89" creationId="{1F40ED9B-F0A2-2DDE-ECB9-C91CBC4BECE8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93" creationId="{9BA0B8EF-F7EE-AAD8-2F92-6C0D295B5FCE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94" creationId="{6377F39B-E70F-0D8D-D003-DCE0BE592D43}"/>
          </ac:cxnSpMkLst>
        </pc:cxnChg>
        <pc:cxnChg chg="del 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95" creationId="{7AA65A86-DE18-1FC4-88B0-33F15B20EED5}"/>
          </ac:cxnSpMkLst>
        </pc:cxnChg>
        <pc:cxnChg chg="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105" creationId="{93A60B1F-6A9A-4778-934E-22B134A42AD4}"/>
          </ac:cxnSpMkLst>
        </pc:cxnChg>
        <pc:cxnChg chg="mod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107" creationId="{FCA1171D-145D-82FB-7290-E05CEC2AC9A8}"/>
          </ac:cxnSpMkLst>
        </pc:cxnChg>
        <pc:cxnChg chg="del">
          <ac:chgData name="Diepeveen, Aleid" userId="d43b3f75-8078-4749-8ea1-de7f3c660de2" providerId="ADAL" clId="{F7ED3FD9-5E09-4C79-9C4A-CA28CC53005E}" dt="2024-02-08T09:57:49.953" v="2053" actId="478"/>
          <ac:cxnSpMkLst>
            <pc:docMk/>
            <pc:sldMk cId="256048228" sldId="897"/>
            <ac:cxnSpMk id="111" creationId="{D0F123BC-3906-39AE-3BA5-CD2B1F78EF4A}"/>
          </ac:cxnSpMkLst>
        </pc:cxnChg>
      </pc:sldChg>
      <pc:sldChg chg="addSp delSp modSp add del mod">
        <pc:chgData name="Diepeveen, Aleid" userId="d43b3f75-8078-4749-8ea1-de7f3c660de2" providerId="ADAL" clId="{F7ED3FD9-5E09-4C79-9C4A-CA28CC53005E}" dt="2024-02-07T19:33:39.595" v="1883" actId="47"/>
        <pc:sldMkLst>
          <pc:docMk/>
          <pc:sldMk cId="2771408144" sldId="898"/>
        </pc:sldMkLst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3" creationId="{D5F0B4C9-25DA-6F66-4066-5394760267C5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" creationId="{CB5B99AF-4A6E-1AB6-1AE2-7FCA42036C2F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5" creationId="{6634C691-4884-BFA5-DE66-B458072C938C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6" creationId="{16BAC6DB-5CC4-1700-D34C-99DCF538813F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2" creationId="{98FDB915-0710-3F4D-355D-DA45291E1DAA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3" creationId="{653A5F18-02AF-2D7F-9238-433CCBFF5E7B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4" creationId="{58D38F80-9751-A709-E701-30C7F5B9CAA8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5" creationId="{18F3FC8C-0147-217F-55D8-F84835CF2DFB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6" creationId="{FCB78B10-9F8E-44D1-55B9-0AB5B3281926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7" creationId="{86B40700-EF57-2F68-60D7-04908A28E4BF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8" creationId="{DD88BFB1-9956-97EA-EE10-880C7C66DBC3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9" creationId="{AE724080-BA36-61C9-4922-0DFAD3A0FA93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20" creationId="{9AE96DA3-3F8E-ACFD-F639-6F4E34895700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25" creationId="{AC5F6E27-2C6A-52F3-73E2-08C1A172E235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26" creationId="{304CFB75-7574-F953-2ECF-38EDAE6DF29A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30" creationId="{18462CF5-11B2-ACBE-6E53-E43D55B942E5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35" creationId="{0052BE61-DC63-72F0-A320-E59534F3FAF8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37" creationId="{0E12FDE9-B510-6215-C578-BF5890B57807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38" creationId="{BBEED6FA-DCAA-28B7-FBC2-5AB91E836FBD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39" creationId="{607A824B-F670-20CF-5F80-34013B0F42CC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0" creationId="{92CA1A24-D0BB-9693-A5FB-5C3D1C69A67A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1" creationId="{DE79D278-808D-0B1B-4C8E-7484A30505D3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3" creationId="{8AA9119B-7921-F5CC-D1CE-32651B83F123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4" creationId="{28DC8720-50DC-08D8-5392-15C684A87C4B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5" creationId="{70B7BE0E-266E-AE5E-2EA3-29D5E02EC060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6" creationId="{A3B3BB40-BCEC-545E-592E-B09D8F6D524A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47" creationId="{A2530404-C0B1-BFFA-B02D-AD77F2D91C2F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50" creationId="{10F48C2D-54E7-F5BB-E5B8-CAA170EE2F87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55" creationId="{B43621C8-7A43-36B6-C77C-C04F2DD2D9C0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56" creationId="{BB72DC0C-73AF-9C9E-0D16-95AC470A951C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57" creationId="{96B78D35-E2BB-03A0-1EB3-7A8ECB9818B3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58" creationId="{8E4B52EA-56A8-A34A-C5D0-BE30A49E64FF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59" creationId="{0E843443-B419-C3A4-3769-E79EDC0409B8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60" creationId="{38924D0A-6086-B1B0-5808-E7009A27D962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62" creationId="{56174159-2243-8627-F8F4-938E64A1F1B9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63" creationId="{8B6C7BCD-A337-8975-3F68-7BCAD0616492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64" creationId="{C1684719-6F04-8F41-668F-2BEFEECBDFEC}"/>
          </ac:spMkLst>
        </pc:spChg>
        <pc:spChg chg="add mod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67" creationId="{AE1AB733-CAD0-21FC-2D6F-FE3BC9FD92E1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68" creationId="{D0F6D343-65FF-1585-E667-DE82FDA728E2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70" creationId="{1C2286DA-668F-06F7-117B-8A101EFBFC9D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71" creationId="{30A31F0A-4A7A-2BCC-C360-F180B8066410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73" creationId="{7EB33B58-86FF-7A71-9702-6ADAA01A15E3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75" creationId="{C15D3E2B-E13A-3391-7056-4487D56D93AC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79" creationId="{9CC76B75-9929-F740-8F93-BE2B05F64A48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86" creationId="{F82A9A13-BFC0-F57E-95AA-BAC3098B96EE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92" creationId="{8BF5EDB7-F5A0-81BC-4FCA-CE2604FA36E0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96" creationId="{22A07F4E-8E96-327E-76BC-B275892E030F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97" creationId="{2904B905-F0DB-BA22-1695-2F85B9628EC3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98" creationId="{BA68E5A8-156B-1568-D43D-E95A5DF6C434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99" creationId="{2173D1AC-B47B-B767-5F87-142F24249C97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00" creationId="{8228C237-D95A-AEF9-B2F9-B75DEE8086A8}"/>
          </ac:spMkLst>
        </pc:spChg>
        <pc:spChg chg="del">
          <ac:chgData name="Diepeveen, Aleid" userId="d43b3f75-8078-4749-8ea1-de7f3c660de2" providerId="ADAL" clId="{F7ED3FD9-5E09-4C79-9C4A-CA28CC53005E}" dt="2024-02-07T19:33:33.522" v="1881" actId="21"/>
          <ac:spMkLst>
            <pc:docMk/>
            <pc:sldMk cId="2771408144" sldId="898"/>
            <ac:spMk id="101" creationId="{FD6603BF-CF1D-0F75-F78B-96C2C2C0AAB9}"/>
          </ac:spMkLst>
        </pc:spChg>
        <pc:grpChg chg="del">
          <ac:chgData name="Diepeveen, Aleid" userId="d43b3f75-8078-4749-8ea1-de7f3c660de2" providerId="ADAL" clId="{F7ED3FD9-5E09-4C79-9C4A-CA28CC53005E}" dt="2024-02-07T19:33:33.522" v="1881" actId="21"/>
          <ac:grpSpMkLst>
            <pc:docMk/>
            <pc:sldMk cId="2771408144" sldId="898"/>
            <ac:grpSpMk id="166" creationId="{DAAF682C-721C-EF74-44B9-178AF80D7B47}"/>
          </ac:grpSpMkLst>
        </pc:grp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7" creationId="{63408912-D18D-F628-64F7-B32E02358730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" creationId="{DEEAE4C2-29E1-7AB2-78D8-7E9BE32D78E2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9" creationId="{B10FE187-D1C4-B6A3-64F6-5D1D76E10FED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10" creationId="{4AA73DEC-B41A-98DA-BCF0-439C8EF064DF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11" creationId="{628AE689-B1EE-F1E9-FF4D-08CFBE7ACDBE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22" creationId="{FE27AE92-B5E6-8CFC-E0B9-4B605A018E0A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23" creationId="{AAE599B4-41F2-E7AD-6D62-EEEE919E505D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24" creationId="{2C896EBD-345A-C05C-14F1-8C79DF6A0856}"/>
          </ac:cxnSpMkLst>
        </pc:cxnChg>
        <pc:cxnChg chg="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34" creationId="{8A82DD5B-C2CB-61C7-1252-A7F125BA0DC1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36" creationId="{066EEFCC-D1A4-80BD-81FC-4C8D8F9AB747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42" creationId="{806072B6-5A15-36E6-7AF2-E8041BE014BC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48" creationId="{1E85078F-447A-9D46-3B7E-0C1264BA9476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49" creationId="{F674C501-AAC3-DD0C-DC59-BD0F83C94416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51" creationId="{FD55362B-6714-AF1D-405B-E729B60DBAF2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52" creationId="{C81701E6-C375-369A-C418-AC4B3E827563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53" creationId="{DDDDC645-6987-EFBA-7CA7-B8D56E05A74B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54" creationId="{6419CFF2-DC40-D632-0A13-3E6C8F6B4226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61" creationId="{07FB56A0-2E47-FDE3-CDC3-9D2839AC00AA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65" creationId="{138E6C94-41F4-96E9-9152-EBD15CA40A43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66" creationId="{DEC23546-2557-4815-8846-1C72956637C4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69" creationId="{CAA80D01-A729-B140-0D29-44BF0EAB8C08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72" creationId="{06D28703-2038-4A3D-E4D3-E4BFCB6B2227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74" creationId="{E1F36127-B7BC-E81C-DE1B-C2CB0763AB64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76" creationId="{C249B935-DC72-34B2-73FA-A920B0AAB073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77" creationId="{1E873D8C-450B-6538-3C6A-11E398AC97C4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78" creationId="{3148FFAF-4E9F-1646-EB9D-1F86491A0EDA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0" creationId="{E5E0A203-E119-1BDE-34D9-6BD60B37F7FF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1" creationId="{B58506BF-3B72-EDF5-B889-8AAC482E09A9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2" creationId="{3C55D1F4-A5DC-4558-CAAC-E3243D195DC5}"/>
          </ac:cxnSpMkLst>
        </pc:cxnChg>
        <pc:cxnChg chg="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4" creationId="{6C3C03D3-776A-FEEC-FC43-07FCFC61D221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5" creationId="{D5724C83-8302-B597-71A4-8F79997BF9A1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7" creationId="{F6676274-3043-C11A-313C-8E721CBB4D48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8" creationId="{38E9D335-2469-07DF-5400-ABF77D9AAE54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89" creationId="{A293442B-FBAB-E96F-0A51-F444F80577B4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90" creationId="{21D837AD-53A0-1F03-01B2-2C4A962EFB8A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91" creationId="{8749D6A8-7355-185A-6E4D-540DC89D31E3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93" creationId="{53D90FC2-89AF-415F-C691-8A0CA1867741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94" creationId="{16AB0DB4-2CEA-0CF0-0978-498DDFFD91AE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95" creationId="{9B70EB96-FF3C-9859-60E1-16E8BE40FB4D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104" creationId="{2D071FA3-AB25-81CC-F92F-93F1BE48A311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107" creationId="{5BB8FCEF-9468-BB11-009F-7D7AD85CD076}"/>
          </ac:cxnSpMkLst>
        </pc:cxnChg>
        <pc:cxnChg chg="del mod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122" creationId="{45701164-EB04-891F-E657-DD805681E00D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137" creationId="{77BD2BF9-1E3D-368F-1708-BDA406F47306}"/>
          </ac:cxnSpMkLst>
        </pc:cxnChg>
        <pc:cxnChg chg="del">
          <ac:chgData name="Diepeveen, Aleid" userId="d43b3f75-8078-4749-8ea1-de7f3c660de2" providerId="ADAL" clId="{F7ED3FD9-5E09-4C79-9C4A-CA28CC53005E}" dt="2024-02-07T19:33:33.522" v="1881" actId="21"/>
          <ac:cxnSpMkLst>
            <pc:docMk/>
            <pc:sldMk cId="2771408144" sldId="898"/>
            <ac:cxnSpMk id="140" creationId="{6DD115B0-306E-2058-8E4F-902AA4DDCDDB}"/>
          </ac:cxnSpMkLst>
        </pc:cxnChg>
      </pc:sldChg>
      <pc:sldMasterChg chg="delSldLayout">
        <pc:chgData name="Diepeveen, Aleid" userId="d43b3f75-8078-4749-8ea1-de7f3c660de2" providerId="ADAL" clId="{F7ED3FD9-5E09-4C79-9C4A-CA28CC53005E}" dt="2024-02-07T19:33:39.595" v="1883" actId="47"/>
        <pc:sldMasterMkLst>
          <pc:docMk/>
          <pc:sldMasterMk cId="4071986642" sldId="2147483648"/>
        </pc:sldMasterMkLst>
        <pc:sldLayoutChg chg="del">
          <pc:chgData name="Diepeveen, Aleid" userId="d43b3f75-8078-4749-8ea1-de7f3c660de2" providerId="ADAL" clId="{F7ED3FD9-5E09-4C79-9C4A-CA28CC53005E}" dt="2024-02-07T19:33:39.595" v="1883" actId="47"/>
          <pc:sldLayoutMkLst>
            <pc:docMk/>
            <pc:sldMasterMk cId="4071986642" sldId="2147483648"/>
            <pc:sldLayoutMk cId="2581383296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252F-1A95-4F44-BCBF-90BB4087E25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E16BD-5F6A-4F81-AAEA-500A7A4B95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84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60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012E6-2DC5-D006-0E40-5F8E5EF81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7D6F0FB-12FD-2BBA-11D0-C47DCB79B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A5C5984-80FE-4A35-1224-BEE53AB62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3AF88E-ADE3-197E-A942-5DD2803BC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76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30C3-7B97-53D5-EA7C-EE2549BA3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B460AE-44D6-A253-469A-423B287F1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0875AA-AA72-E38C-20B2-633F12F13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E9D96B-E566-7BB1-2286-18BC8BEEC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35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20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Bericht van </a:t>
            </a:r>
            <a:r>
              <a:rPr lang="nl-NL" dirty="0" err="1"/>
              <a:t>Tennet</a:t>
            </a:r>
            <a:r>
              <a:rPr lang="nl-NL" dirty="0"/>
              <a:t> (01 feb </a:t>
            </a:r>
            <a:r>
              <a:rPr lang="nl-NL" dirty="0" err="1"/>
              <a:t>jl</a:t>
            </a:r>
            <a:r>
              <a:rPr lang="nl-NL" dirty="0"/>
              <a:t>): op hoogspanningsnet is er piekbelasting buiten de ochtend- en avondpiek, doorwerking naar regionale netten zoals van </a:t>
            </a:r>
            <a:r>
              <a:rPr lang="nl-NL" dirty="0" err="1"/>
              <a:t>Liander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30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verzwaren en uitbreiden van het elektriciteitsnet gaat het land op de schop</a:t>
            </a:r>
          </a:p>
          <a:p>
            <a:r>
              <a:rPr lang="nl-NL" dirty="0"/>
              <a:t>Ruimte beperkt, vraagt om keuzes maken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83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 met de richtinggevende keuzes, waarbij het vooral gaat 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1/2/3: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Op korte termijn sneller bouwen en slimmer benutten bestaande infrastructuur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Op lange termijn regionale keuzes voor toekomstige infrastructuur (</a:t>
            </a:r>
            <a:r>
              <a:rPr lang="nl-NL" dirty="0" err="1"/>
              <a:t>oa</a:t>
            </a:r>
            <a:r>
              <a:rPr lang="nl-NL" dirty="0"/>
              <a:t> provinciaal meerjarenprogramma infrastructuur energie klimaat (PMIEK)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dirty="0"/>
              <a:t>5: samen sturen, aanpak van rijk in wisselwerking met andere overheden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Samenhang van de maatschappelijke afwegingen met regionale partijen van belang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8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Hoofdmoot van regionale duurzame energie zal vanuit elektriciteitsnet moeten komen</a:t>
            </a:r>
          </a:p>
          <a:p>
            <a:r>
              <a:rPr lang="nl-NL" dirty="0"/>
              <a:t>Aanvullende voorzieningen vanuit waterstof en/of warmte, en </a:t>
            </a:r>
            <a:r>
              <a:rPr lang="nl-NL" dirty="0" err="1"/>
              <a:t>locatiespecifiek</a:t>
            </a:r>
            <a:r>
              <a:rPr lang="nl-NL" dirty="0"/>
              <a:t> mogelijk ook groen gas </a:t>
            </a:r>
            <a:r>
              <a:rPr lang="nl-NL" dirty="0" err="1"/>
              <a:t>tbv</a:t>
            </a:r>
            <a:r>
              <a:rPr lang="nl-NL" dirty="0"/>
              <a:t> industrie/mobiliteit, warmtenetten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4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Liander</a:t>
            </a:r>
            <a:r>
              <a:rPr lang="nl-NL" dirty="0"/>
              <a:t> gaat in Gelderse regio’s aan de slag met Integraal programmeren</a:t>
            </a:r>
          </a:p>
          <a:p>
            <a:pPr marL="228600" indent="-228600">
              <a:buAutoNum type="arabicPeriod"/>
            </a:pPr>
            <a:r>
              <a:rPr lang="nl-NL" dirty="0"/>
              <a:t>Inzicht verkrijgen: vraag en aanbod wonen, industrie, mobiliteit en landbouw in kaart</a:t>
            </a:r>
          </a:p>
          <a:p>
            <a:pPr marL="228600" indent="-228600">
              <a:buAutoNum type="arabicPeriod"/>
            </a:pPr>
            <a:r>
              <a:rPr lang="nl-NL" dirty="0"/>
              <a:t>Vanuit inzicht een energievisie opstellen: ontwikkelvarianten</a:t>
            </a:r>
          </a:p>
          <a:p>
            <a:pPr marL="228600" indent="-228600">
              <a:buAutoNum type="arabicPeriod"/>
            </a:pPr>
            <a:r>
              <a:rPr lang="nl-NL" dirty="0"/>
              <a:t>Afwegen en kiezen (prioriteren)  </a:t>
            </a:r>
            <a:r>
              <a:rPr lang="nl-NL" dirty="0">
                <a:sym typeface="Wingdings" panose="05000000000000000000" pitchFamily="2" charset="2"/>
              </a:rPr>
              <a:t> input </a:t>
            </a:r>
            <a:r>
              <a:rPr lang="nl-NL" dirty="0" err="1">
                <a:sym typeface="Wingdings" panose="05000000000000000000" pitchFamily="2" charset="2"/>
              </a:rPr>
              <a:t>pMIEK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37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92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maatregelen/keuzes die van belang zijn voor </a:t>
            </a:r>
            <a:r>
              <a:rPr lang="nl-NL" dirty="0" err="1"/>
              <a:t>cq</a:t>
            </a:r>
            <a:r>
              <a:rPr lang="nl-NL" dirty="0"/>
              <a:t> hun doorwerking hebben op de Achterhoek, liggen in het verlengde van de keuzes en ketens van het NPE. </a:t>
            </a:r>
          </a:p>
          <a:p>
            <a:r>
              <a:rPr lang="nl-NL" dirty="0"/>
              <a:t>Sommige zaken lopen al, zoals PMIEK 1.0 en energie hubs. Voor andere zaken wordt actie opgestart zoals Integraal Programmeren</a:t>
            </a:r>
          </a:p>
          <a:p>
            <a:r>
              <a:rPr lang="nl-NL" dirty="0"/>
              <a:t>Kern voor regionale samenwerking is: </a:t>
            </a:r>
          </a:p>
          <a:p>
            <a:r>
              <a:rPr lang="nl-NL" dirty="0"/>
              <a:t>- korte termijn oplossingen en nadenken over de lange termijn</a:t>
            </a:r>
          </a:p>
          <a:p>
            <a:r>
              <a:rPr lang="nl-NL" dirty="0"/>
              <a:t>- coördinatie/regie organiseren om boodschap goed weg te zetten</a:t>
            </a:r>
          </a:p>
          <a:p>
            <a:r>
              <a:rPr lang="nl-NL" dirty="0"/>
              <a:t>- transparantie in afwegingen, inzicht in regionale systeem nodig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5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0D7CFE-817B-EF4C-8DB4-AE526BC2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B07-0A21-4E12-8032-04CB515BED44}" type="datetime1">
              <a:rPr lang="nl-NL" smtClean="0"/>
              <a:t>22-3-2024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1C036B-B631-944F-B1DC-B4585EC5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5D4013-91A2-3840-ADB3-0C59A48C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500195C5-EC6D-4F4E-B1D7-1C5B37B5E4A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85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1219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705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618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79417" y="431801"/>
            <a:ext cx="2573867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51467" y="431801"/>
            <a:ext cx="7524751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0707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1151467" y="1727201"/>
            <a:ext cx="5048251" cy="39163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02918" y="1727201"/>
            <a:ext cx="5050367" cy="39163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885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1151468" y="1727201"/>
            <a:ext cx="10301817" cy="3916363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0993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E9DD8-2088-4544-8B01-3F31FDB5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F0C9B2-0B84-634F-89A4-3166C8E0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3D7-6AB6-4DA4-81AD-3DCB37B44B35}" type="datetime1">
              <a:rPr lang="nl-NL" smtClean="0"/>
              <a:t>22-3-2024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6CB170-2EDB-094A-A52C-3D877E0E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3468F6-16B8-FF41-9A51-505284DE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500195C5-EC6D-4F4E-B1D7-1C5B37B5E4A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72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1467" y="863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1467" y="2590800"/>
            <a:ext cx="8534400" cy="1752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 b="1" i="1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4289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902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457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1467" y="1727201"/>
            <a:ext cx="5048251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02918" y="1727201"/>
            <a:ext cx="5050367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940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5758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864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7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1462677-0410-D74F-B5B5-71ACF3BD2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716E9C-00D5-7641-B264-E65417E2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442"/>
            <a:ext cx="10515600" cy="1063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8037BD-AFD2-CB4B-B670-F9B87CB5E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02835"/>
            <a:ext cx="10515600" cy="337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8C62A-82F5-DA4F-822A-EDF68A431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ED28-5BD6-40A5-90B0-E48AFF18407F}" type="datetime1">
              <a:rPr lang="nl-NL" smtClean="0"/>
              <a:t>22-3-2024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2628AC-27EC-2B4B-8711-3F750BD7B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3834AE-F540-0F4C-B274-3FED2D424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95C5-EC6D-4F4E-B1D7-1C5B37B5E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9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1468" y="431800"/>
            <a:ext cx="103018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1468" y="1727201"/>
            <a:ext cx="10301817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Eerste  niveau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4289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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▫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DD4478-BF53-9547-B893-4685873E4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26" y="752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09684" y="2524836"/>
            <a:ext cx="9396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Energieopgave </a:t>
            </a:r>
            <a:br>
              <a:rPr lang="nl-NL" sz="3600" b="1" dirty="0"/>
            </a:br>
            <a:r>
              <a:rPr lang="nl-NL" sz="3600" b="1" dirty="0"/>
              <a:t>Achterhoek</a:t>
            </a:r>
          </a:p>
          <a:p>
            <a:r>
              <a:rPr lang="nl-NL" sz="2800" i="1" dirty="0"/>
              <a:t>Aan slag met Netcongestie</a:t>
            </a:r>
          </a:p>
          <a:p>
            <a:endParaRPr lang="nl-NL" sz="2800" b="1" dirty="0"/>
          </a:p>
          <a:p>
            <a:r>
              <a:rPr lang="nl-NL" sz="2800" b="1" dirty="0"/>
              <a:t>25 Maart 2024</a:t>
            </a:r>
          </a:p>
          <a:p>
            <a:endParaRPr lang="nl-NL" sz="2800" dirty="0"/>
          </a:p>
          <a:p>
            <a:r>
              <a:rPr lang="nl-NL" sz="2800" dirty="0"/>
              <a:t>Bart Porskamp, 8RHK Board</a:t>
            </a:r>
          </a:p>
          <a:p>
            <a:r>
              <a:rPr lang="nl-NL" sz="2800" dirty="0"/>
              <a:t>Aleid Diepeveen, Programmaregisseur TT CE&amp;E</a:t>
            </a:r>
          </a:p>
        </p:txBody>
      </p:sp>
    </p:spTree>
    <p:extLst>
      <p:ext uri="{BB962C8B-B14F-4D97-AF65-F5344CB8AC3E}">
        <p14:creationId xmlns:p14="http://schemas.microsoft.com/office/powerpoint/2010/main" val="268144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Pagina </a:t>
            </a:r>
            <a:fld id="{500195C5-EC6D-4F4E-B1D7-1C5B37B5E4A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4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3130C7-185F-BD03-DFAA-6219CE4EF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" t="2022"/>
          <a:stretch/>
        </p:blipFill>
        <p:spPr>
          <a:xfrm>
            <a:off x="2513072" y="643467"/>
            <a:ext cx="7165856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FE5919A-819A-4C9D-BA68-7D866A2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+mj-lt"/>
              </a:rPr>
              <a:t>Doorvertaling Achterhoek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ekleurde puzzelstukjes - Sticker">
            <a:extLst>
              <a:ext uri="{FF2B5EF4-FFF2-40B4-BE49-F238E27FC236}">
                <a16:creationId xmlns:a16="http://schemas.microsoft.com/office/drawing/2014/main" id="{F3B3CE93-27E8-5E7C-2192-B31415FE0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9213"/>
          <a:stretch/>
        </p:blipFill>
        <p:spPr bwMode="auto">
          <a:xfrm>
            <a:off x="951882" y="965595"/>
            <a:ext cx="5632217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316" y="6356350"/>
            <a:ext cx="568484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Pagina </a:t>
            </a:r>
            <a:fld id="{500195C5-EC6D-4F4E-B1D7-1C5B37B5E4AF}" type="slidenum">
              <a:rPr lang="en-US" sz="900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002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FE5919A-819A-4C9D-BA68-7D866A2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+mn-lt"/>
              </a:rPr>
              <a:t>Doorvertaling Achterhoek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98F2A1D-1443-48AE-B794-1F39FCDE2AC3}"/>
              </a:ext>
            </a:extLst>
          </p:cNvPr>
          <p:cNvSpPr txBox="1">
            <a:spLocks/>
          </p:cNvSpPr>
          <p:nvPr/>
        </p:nvSpPr>
        <p:spPr>
          <a:xfrm>
            <a:off x="1151467" y="1727201"/>
            <a:ext cx="10301817" cy="4698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Maatregelen op verschillende schaalniveaus en tijdshorizon: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Korte termijn tot en met 2030:</a:t>
            </a:r>
          </a:p>
          <a:p>
            <a:pPr lvl="1"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Sneller bouwen: uitbreiding elektriciteitsnet, regionaal en landelijk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	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 personeel/materiaal/grond/vergunningen</a:t>
            </a:r>
          </a:p>
          <a:p>
            <a:pPr lvl="1"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Slimme oplossingen: schaarste verdelen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inzicht in het lokale systeem, energiegemeenschappen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Lange termijn 2050:</a:t>
            </a:r>
          </a:p>
          <a:p>
            <a:pPr lvl="1"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Investeringen in het energiesysteem van de toekomst (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</a:rPr>
              <a:t>pMIEK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	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 brede maatschappelijke afweging op provinciaal niveau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opgaven voor industrie, wonen, mobiliteit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samenhang tussen energiesysteem en ruimtelijke en economische 		      ontwikkelingen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73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0B75-5098-0F18-2F39-3005A221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E90D19E-F7E3-12F2-B6C8-018D083C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+mn-lt"/>
              </a:rPr>
              <a:t>Doorvertaling Achterhoek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57FB0DD-A90B-F5B5-4182-79A19FE0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229286D-02B3-DC61-9BC6-4F7E7E2FA5FE}"/>
              </a:ext>
            </a:extLst>
          </p:cNvPr>
          <p:cNvSpPr txBox="1">
            <a:spLocks/>
          </p:cNvSpPr>
          <p:nvPr/>
        </p:nvSpPr>
        <p:spPr>
          <a:xfrm>
            <a:off x="1151467" y="1727201"/>
            <a:ext cx="10301817" cy="391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Wat staat ons te doen in de regionale samenwerking?</a:t>
            </a:r>
          </a:p>
          <a:p>
            <a:pPr marL="0" indent="0">
              <a:spcBef>
                <a:spcPts val="600"/>
              </a:spcBef>
              <a:buNone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Verschillende schalen verbinden en eenduidige boodschap:</a:t>
            </a:r>
          </a:p>
          <a:p>
            <a:pPr>
              <a:spcBef>
                <a:spcPts val="60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Regionale coördinatie</a:t>
            </a:r>
          </a:p>
          <a:p>
            <a:pPr>
              <a:spcBef>
                <a:spcPts val="60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Lobby/belangenbehartiging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Kennis en innovaties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Experimenteren vernieuwende oplossingen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2" descr="Gekleurde puzzelstukjes - Sticker">
            <a:extLst>
              <a:ext uri="{FF2B5EF4-FFF2-40B4-BE49-F238E27FC236}">
                <a16:creationId xmlns:a16="http://schemas.microsoft.com/office/drawing/2014/main" id="{98473F00-AECA-0DC7-DB6E-9ECEF8DC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9213"/>
          <a:stretch/>
        </p:blipFill>
        <p:spPr bwMode="auto">
          <a:xfrm>
            <a:off x="8325422" y="3170711"/>
            <a:ext cx="3313555" cy="28288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1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52B18-8D9D-6AAF-5D27-62E5D643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8269EC3-A4DD-D1D9-9BA3-5C21A1D4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Vragen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026" name="Picture 2" descr="Cartoon van zakenman lopen op strakke koord balanceren tussen probleem  enkele lijn kunststijl | Premium Vector">
            <a:extLst>
              <a:ext uri="{FF2B5EF4-FFF2-40B4-BE49-F238E27FC236}">
                <a16:creationId xmlns:a16="http://schemas.microsoft.com/office/drawing/2014/main" id="{965C8B88-D4C5-01F8-51BE-C197603D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/>
        </p:blipFill>
        <p:spPr bwMode="auto">
          <a:xfrm>
            <a:off x="4777316" y="1967266"/>
            <a:ext cx="6780700" cy="37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6465E5-72FF-881B-7C1F-FB892493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alpha val="80000"/>
                  </a:schemeClr>
                </a:solidFill>
              </a:rPr>
              <a:t>Pagina </a:t>
            </a:r>
            <a:fld id="{500195C5-EC6D-4F4E-B1D7-1C5B37B5E4AF}" type="slidenum">
              <a:rPr lang="en-US" sz="900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FE5919A-819A-4C9D-BA68-7D866A2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</a:rPr>
              <a:t>Inhoudsopgave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98F2A1D-1443-48AE-B794-1F39FCDE2AC3}"/>
              </a:ext>
            </a:extLst>
          </p:cNvPr>
          <p:cNvSpPr txBox="1">
            <a:spLocks/>
          </p:cNvSpPr>
          <p:nvPr/>
        </p:nvSpPr>
        <p:spPr>
          <a:xfrm>
            <a:off x="1151468" y="1727201"/>
            <a:ext cx="10301817" cy="391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nl-NL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Context en duiding van energieopgave Achterhoek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Situatie van netcongestie voor de Achterhoek</a:t>
            </a:r>
          </a:p>
          <a:p>
            <a:pPr>
              <a:spcBef>
                <a:spcPts val="60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Landelijke aanpak: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Nationaal Plan Energiesysteem (NPE, december 2023)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Doorvertaling Achterhoek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40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3" name="Picture 2" descr="Gekleurde puzzelstukjes - Sticker">
            <a:extLst>
              <a:ext uri="{FF2B5EF4-FFF2-40B4-BE49-F238E27FC236}">
                <a16:creationId xmlns:a16="http://schemas.microsoft.com/office/drawing/2014/main" id="{5E4083C6-DED6-05D5-2767-9BE28E490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9213"/>
          <a:stretch/>
        </p:blipFill>
        <p:spPr bwMode="auto">
          <a:xfrm>
            <a:off x="9298379" y="4001343"/>
            <a:ext cx="2340598" cy="19982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4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FE5919A-819A-4C9D-BA68-7D866A2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/>
          <a:lstStyle/>
          <a:p>
            <a:r>
              <a:rPr lang="nl-NL" b="1" dirty="0">
                <a:latin typeface="+mn-lt"/>
              </a:rPr>
              <a:t>Netcongestie – april 2023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4098" name="Picture 2" descr="Transportcapaciteit Gelderland | Liander">
            <a:extLst>
              <a:ext uri="{FF2B5EF4-FFF2-40B4-BE49-F238E27FC236}">
                <a16:creationId xmlns:a16="http://schemas.microsoft.com/office/drawing/2014/main" id="{C267BB77-D34D-2A56-A7DF-EE2B6F55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22" y="2506657"/>
            <a:ext cx="38576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nsportcapaciteit Gelderland | Liander">
            <a:extLst>
              <a:ext uri="{FF2B5EF4-FFF2-40B4-BE49-F238E27FC236}">
                <a16:creationId xmlns:a16="http://schemas.microsoft.com/office/drawing/2014/main" id="{4597E060-4F74-D245-C0DE-40B1E0B7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94" y="2506658"/>
            <a:ext cx="38576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98F2A1D-1443-48AE-B794-1F39FCDE2AC3}"/>
              </a:ext>
            </a:extLst>
          </p:cNvPr>
          <p:cNvSpPr txBox="1">
            <a:spLocks/>
          </p:cNvSpPr>
          <p:nvPr/>
        </p:nvSpPr>
        <p:spPr>
          <a:xfrm>
            <a:off x="1151468" y="1727201"/>
            <a:ext cx="10581620" cy="391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latin typeface="+mn-lt"/>
              </a:rPr>
              <a:t>Beschikbaarheid capaciteit grootzakelijk (links afname/rechts </a:t>
            </a:r>
            <a:r>
              <a:rPr lang="nl-NL" dirty="0" err="1">
                <a:latin typeface="+mn-lt"/>
              </a:rPr>
              <a:t>invoeding</a:t>
            </a:r>
            <a:r>
              <a:rPr lang="nl-NL" dirty="0">
                <a:latin typeface="+mn-lt"/>
              </a:rPr>
              <a:t>)</a:t>
            </a:r>
            <a:endParaRPr lang="nl-NL" sz="1800" i="1" dirty="0">
              <a:latin typeface="+mn-lt"/>
            </a:endParaRPr>
          </a:p>
          <a:p>
            <a:pPr marL="0" indent="0" algn="r">
              <a:buNone/>
            </a:pPr>
            <a:endParaRPr lang="nl-NL" sz="1800" i="1" dirty="0">
              <a:latin typeface="+mn-lt"/>
            </a:endParaRPr>
          </a:p>
          <a:p>
            <a:pPr marL="0" indent="0" algn="r">
              <a:buNone/>
            </a:pPr>
            <a:r>
              <a:rPr lang="nl-NL" sz="1800" i="1" dirty="0">
                <a:latin typeface="+mn-lt"/>
              </a:rPr>
              <a:t>Rood</a:t>
            </a:r>
            <a:br>
              <a:rPr lang="nl-NL" sz="1800" i="1" dirty="0">
                <a:latin typeface="+mn-lt"/>
              </a:rPr>
            </a:br>
            <a:r>
              <a:rPr lang="nl-NL" sz="1800" dirty="0">
                <a:latin typeface="+mn-lt"/>
              </a:rPr>
              <a:t>Geen extra capaciteit</a:t>
            </a:r>
          </a:p>
          <a:p>
            <a:pPr marL="0" indent="0" algn="r">
              <a:buNone/>
            </a:pPr>
            <a:r>
              <a:rPr lang="nl-NL" sz="1800" i="1" dirty="0">
                <a:latin typeface="+mn-lt"/>
              </a:rPr>
              <a:t>Oranje</a:t>
            </a:r>
          </a:p>
          <a:p>
            <a:pPr marL="0" indent="0" algn="r">
              <a:buNone/>
            </a:pPr>
            <a:r>
              <a:rPr lang="nl-NL" sz="1800" dirty="0">
                <a:latin typeface="+mn-lt"/>
              </a:rPr>
              <a:t>Geen capaciteit beschikbaar, 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onderzoek naar 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congestiemanagement </a:t>
            </a:r>
          </a:p>
          <a:p>
            <a:pPr marL="0" indent="0" algn="r">
              <a:buNone/>
            </a:pPr>
            <a:endParaRPr lang="nl-NL" sz="1800" i="1" dirty="0">
              <a:latin typeface="+mn-lt"/>
            </a:endParaRPr>
          </a:p>
          <a:p>
            <a:pPr marL="0" indent="0" algn="r">
              <a:buNone/>
            </a:pPr>
            <a:r>
              <a:rPr lang="nl-NL" sz="1800" i="1" dirty="0">
                <a:latin typeface="+mn-lt"/>
              </a:rPr>
              <a:t>Transparant</a:t>
            </a:r>
            <a:br>
              <a:rPr lang="nl-NL" sz="1800" i="1" dirty="0">
                <a:latin typeface="+mn-lt"/>
              </a:rPr>
            </a:br>
            <a:r>
              <a:rPr lang="nl-NL" sz="1800" dirty="0">
                <a:latin typeface="+mn-lt"/>
              </a:rPr>
              <a:t>Capaciteit beschikbaar,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geen knelpunt</a:t>
            </a:r>
          </a:p>
        </p:txBody>
      </p:sp>
    </p:spTree>
    <p:extLst>
      <p:ext uri="{BB962C8B-B14F-4D97-AF65-F5344CB8AC3E}">
        <p14:creationId xmlns:p14="http://schemas.microsoft.com/office/powerpoint/2010/main" val="333816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3713DE-F461-AC3A-0891-4D3F102B6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FE5919A-819A-4C9D-BA68-7D866A2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Netcongestie – februari 2024</a:t>
            </a: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Pagina </a:t>
            </a:r>
            <a:fld id="{500195C5-EC6D-4F4E-B1D7-1C5B37B5E4AF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9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59111A-5F9E-87AA-55FB-10FE742D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1631750"/>
            <a:ext cx="5836921" cy="4343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00D7620-83D3-CC5B-F621-4E604A00C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075" y="1631750"/>
            <a:ext cx="5536050" cy="466765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A914A3B-6E73-F078-11E6-AD8085B5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/>
          <a:lstStyle/>
          <a:p>
            <a:r>
              <a:rPr lang="nl-NL" b="1" dirty="0">
                <a:latin typeface="+mn-lt"/>
              </a:rPr>
              <a:t>Recent nieuws ….</a:t>
            </a:r>
          </a:p>
        </p:txBody>
      </p:sp>
      <p:pic>
        <p:nvPicPr>
          <p:cNvPr id="2050" name="Picture 2" descr="Voorbeeld van afbeelding">
            <a:extLst>
              <a:ext uri="{FF2B5EF4-FFF2-40B4-BE49-F238E27FC236}">
                <a16:creationId xmlns:a16="http://schemas.microsoft.com/office/drawing/2014/main" id="{3BE6C013-6817-A6FC-CCF7-16C624DC1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/>
          <a:stretch/>
        </p:blipFill>
        <p:spPr bwMode="auto">
          <a:xfrm>
            <a:off x="6564313" y="344384"/>
            <a:ext cx="4789487" cy="65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Pagina </a:t>
            </a:r>
            <a:fld id="{500195C5-EC6D-4F4E-B1D7-1C5B37B5E4A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BEB5CA-8FCC-9229-6CE6-D394E84C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621" y="643467"/>
            <a:ext cx="6814758" cy="5571065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2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FE5919A-819A-4C9D-BA68-7D866A2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8" y="431800"/>
            <a:ext cx="10301817" cy="1143000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</a:rPr>
              <a:t>Nationaal Plan Energiesysteem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98F2A1D-1443-48AE-B794-1F39FCDE2AC3}"/>
              </a:ext>
            </a:extLst>
          </p:cNvPr>
          <p:cNvSpPr txBox="1">
            <a:spLocks/>
          </p:cNvSpPr>
          <p:nvPr/>
        </p:nvSpPr>
        <p:spPr>
          <a:xfrm>
            <a:off x="1151469" y="1727201"/>
            <a:ext cx="6278032" cy="391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Ministerie EZK, 01 december 2023: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Langetermijnvisie op het energiesysteem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Richtinggevende keuzes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Volledig duurzaam en geïntegreerd energiesysteem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Alle sectoren</a:t>
            </a:r>
          </a:p>
          <a:p>
            <a:pPr>
              <a:spcBef>
                <a:spcPts val="60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Handelingsperspectief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F8237F-4FCC-DE48-6153-605C1FBE1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965" y="1438275"/>
            <a:ext cx="383032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F8237F-4FCC-DE48-6153-605C1FBE1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584"/>
          <a:stretch/>
        </p:blipFill>
        <p:spPr>
          <a:xfrm>
            <a:off x="945091" y="60244"/>
            <a:ext cx="10301817" cy="6737512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5AD3576-54F4-2A6E-D2D2-2C212837472E}"/>
              </a:ext>
            </a:extLst>
          </p:cNvPr>
          <p:cNvSpPr/>
          <p:nvPr/>
        </p:nvSpPr>
        <p:spPr>
          <a:xfrm>
            <a:off x="1885579" y="3907671"/>
            <a:ext cx="4954608" cy="8543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53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F8237F-4FCC-DE48-6153-605C1FBE1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13" b="12141"/>
          <a:stretch/>
        </p:blipFill>
        <p:spPr>
          <a:xfrm>
            <a:off x="616505" y="258771"/>
            <a:ext cx="10958988" cy="634045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51F88E-8A03-471C-9CAD-B55872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500195C5-EC6D-4F4E-B1D7-1C5B37B5E4AF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3759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e of 3e pagina">
  <a:themeElements>
    <a:clrScheme name="2e of 3e pag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e of 3e 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e of 3e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12362</TotalTime>
  <Words>555</Words>
  <Application>Microsoft Office PowerPoint</Application>
  <PresentationFormat>Breedbeeld</PresentationFormat>
  <Paragraphs>99</Paragraphs>
  <Slides>14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Verdana</vt:lpstr>
      <vt:lpstr>Wingdings</vt:lpstr>
      <vt:lpstr>Wingdings 2</vt:lpstr>
      <vt:lpstr>Kantoorthema</vt:lpstr>
      <vt:lpstr>2e of 3e pagina</vt:lpstr>
      <vt:lpstr>PowerPoint-presentatie</vt:lpstr>
      <vt:lpstr>Inhoudsopgave</vt:lpstr>
      <vt:lpstr>Netcongestie – april 2023</vt:lpstr>
      <vt:lpstr>Netcongestie – februari 2024</vt:lpstr>
      <vt:lpstr>Recent nieuws ….</vt:lpstr>
      <vt:lpstr>PowerPoint-presentatie</vt:lpstr>
      <vt:lpstr>Nationaal Plan Energiesysteem</vt:lpstr>
      <vt:lpstr>PowerPoint-presentatie</vt:lpstr>
      <vt:lpstr>PowerPoint-presentatie</vt:lpstr>
      <vt:lpstr>PowerPoint-presentatie</vt:lpstr>
      <vt:lpstr>Doorvertaling Achterhoek</vt:lpstr>
      <vt:lpstr>Doorvertaling Achterhoek</vt:lpstr>
      <vt:lpstr>Doorvertaling Achterhoek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 Hesselink</dc:creator>
  <cp:lastModifiedBy>Diepeveen, Aleid</cp:lastModifiedBy>
  <cp:revision>322</cp:revision>
  <dcterms:created xsi:type="dcterms:W3CDTF">2019-05-12T16:40:24Z</dcterms:created>
  <dcterms:modified xsi:type="dcterms:W3CDTF">2024-03-22T11:40:10Z</dcterms:modified>
</cp:coreProperties>
</file>