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4"/>
    <p:sldMasterId id="2147483674" r:id="rId5"/>
  </p:sldMasterIdLst>
  <p:notesMasterIdLst>
    <p:notesMasterId r:id="rId22"/>
  </p:notesMasterIdLst>
  <p:sldIdLst>
    <p:sldId id="256" r:id="rId6"/>
    <p:sldId id="7178" r:id="rId7"/>
    <p:sldId id="7182" r:id="rId8"/>
    <p:sldId id="7179" r:id="rId9"/>
    <p:sldId id="7188" r:id="rId10"/>
    <p:sldId id="271" r:id="rId11"/>
    <p:sldId id="7200" r:id="rId12"/>
    <p:sldId id="7192" r:id="rId13"/>
    <p:sldId id="7194" r:id="rId14"/>
    <p:sldId id="7195" r:id="rId15"/>
    <p:sldId id="7196" r:id="rId16"/>
    <p:sldId id="340" r:id="rId17"/>
    <p:sldId id="341" r:id="rId18"/>
    <p:sldId id="7197" r:id="rId19"/>
    <p:sldId id="7198" r:id="rId20"/>
    <p:sldId id="7199" r:id="rId21"/>
  </p:sldIdLst>
  <p:sldSz cx="9144000" cy="5143500" type="screen16x9"/>
  <p:notesSz cx="6858000" cy="9144000"/>
  <p:embeddedFontLst>
    <p:embeddedFont>
      <p:font typeface="Roboto" panose="02000000000000000000" pitchFamily="2" charset="0"/>
      <p:regular r:id="rId23"/>
      <p:bold r:id="rId24"/>
      <p:italic r:id="rId25"/>
      <p:boldItalic r:id="rId26"/>
    </p:embeddedFont>
    <p:embeddedFont>
      <p:font typeface="Rubik" panose="020B0604020202020204" charset="-79"/>
      <p:regular r:id="rId27"/>
      <p:bold r:id="rId28"/>
      <p:italic r:id="rId29"/>
      <p:boldItalic r:id="rId30"/>
    </p:embeddedFont>
    <p:embeddedFont>
      <p:font typeface="Tahoma" panose="020B0604030504040204" pitchFamily="3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06A73-D3AC-99D3-C2E2-79CFC198BB09}" name="Emmeke Gosselink" initials="EG" userId="S::e.gosselink@bronckhorst.nl::4d2a0c0b-eee5-42f7-b59b-318ef3868e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CC1B5E-9C0E-4069-983C-3BEEADE0C2F6}" v="1" dt="2024-09-23T07:56:29.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630" autoAdjust="0"/>
  </p:normalViewPr>
  <p:slideViewPr>
    <p:cSldViewPr snapToGrid="0">
      <p:cViewPr varScale="1">
        <p:scale>
          <a:sx n="67" d="100"/>
          <a:sy n="67" d="100"/>
        </p:scale>
        <p:origin x="1260" y="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fstee, Marijn" userId="a160553d-8cf3-4f85-9174-15173c138c71" providerId="ADAL" clId="{FACC1B5E-9C0E-4069-983C-3BEEADE0C2F6}"/>
    <pc:docChg chg="undo custSel modSld">
      <pc:chgData name="Hofstee, Marijn" userId="a160553d-8cf3-4f85-9174-15173c138c71" providerId="ADAL" clId="{FACC1B5E-9C0E-4069-983C-3BEEADE0C2F6}" dt="2024-09-23T08:57:46.818" v="417" actId="6549"/>
      <pc:docMkLst>
        <pc:docMk/>
      </pc:docMkLst>
      <pc:sldChg chg="modNotesTx">
        <pc:chgData name="Hofstee, Marijn" userId="a160553d-8cf3-4f85-9174-15173c138c71" providerId="ADAL" clId="{FACC1B5E-9C0E-4069-983C-3BEEADE0C2F6}" dt="2024-09-23T07:50:18.046" v="0" actId="6549"/>
        <pc:sldMkLst>
          <pc:docMk/>
          <pc:sldMk cId="0" sldId="256"/>
        </pc:sldMkLst>
      </pc:sldChg>
      <pc:sldChg chg="modNotesTx">
        <pc:chgData name="Hofstee, Marijn" userId="a160553d-8cf3-4f85-9174-15173c138c71" providerId="ADAL" clId="{FACC1B5E-9C0E-4069-983C-3BEEADE0C2F6}" dt="2024-09-23T08:57:46.818" v="417" actId="6549"/>
        <pc:sldMkLst>
          <pc:docMk/>
          <pc:sldMk cId="300299539" sldId="271"/>
        </pc:sldMkLst>
      </pc:sldChg>
      <pc:sldChg chg="modNotesTx">
        <pc:chgData name="Hofstee, Marijn" userId="a160553d-8cf3-4f85-9174-15173c138c71" providerId="ADAL" clId="{FACC1B5E-9C0E-4069-983C-3BEEADE0C2F6}" dt="2024-09-23T08:46:49.268" v="354" actId="20577"/>
        <pc:sldMkLst>
          <pc:docMk/>
          <pc:sldMk cId="2619235938" sldId="340"/>
        </pc:sldMkLst>
      </pc:sldChg>
      <pc:sldChg chg="modNotesTx">
        <pc:chgData name="Hofstee, Marijn" userId="a160553d-8cf3-4f85-9174-15173c138c71" providerId="ADAL" clId="{FACC1B5E-9C0E-4069-983C-3BEEADE0C2F6}" dt="2024-09-23T08:52:42.241" v="416" actId="6549"/>
        <pc:sldMkLst>
          <pc:docMk/>
          <pc:sldMk cId="717981171" sldId="341"/>
        </pc:sldMkLst>
      </pc:sldChg>
      <pc:sldChg chg="modNotesTx">
        <pc:chgData name="Hofstee, Marijn" userId="a160553d-8cf3-4f85-9174-15173c138c71" providerId="ADAL" clId="{FACC1B5E-9C0E-4069-983C-3BEEADE0C2F6}" dt="2024-09-23T07:50:38.900" v="5" actId="6549"/>
        <pc:sldMkLst>
          <pc:docMk/>
          <pc:sldMk cId="2112594894" sldId="7178"/>
        </pc:sldMkLst>
      </pc:sldChg>
      <pc:sldChg chg="modNotesTx">
        <pc:chgData name="Hofstee, Marijn" userId="a160553d-8cf3-4f85-9174-15173c138c71" providerId="ADAL" clId="{FACC1B5E-9C0E-4069-983C-3BEEADE0C2F6}" dt="2024-09-23T08:44:52.743" v="340" actId="6549"/>
        <pc:sldMkLst>
          <pc:docMk/>
          <pc:sldMk cId="1934704282" sldId="7179"/>
        </pc:sldMkLst>
      </pc:sldChg>
      <pc:sldChg chg="modNotesTx">
        <pc:chgData name="Hofstee, Marijn" userId="a160553d-8cf3-4f85-9174-15173c138c71" providerId="ADAL" clId="{FACC1B5E-9C0E-4069-983C-3BEEADE0C2F6}" dt="2024-09-23T07:50:54.394" v="6" actId="6549"/>
        <pc:sldMkLst>
          <pc:docMk/>
          <pc:sldMk cId="4195760295" sldId="7182"/>
        </pc:sldMkLst>
      </pc:sldChg>
      <pc:sldChg chg="modNotesTx">
        <pc:chgData name="Hofstee, Marijn" userId="a160553d-8cf3-4f85-9174-15173c138c71" providerId="ADAL" clId="{FACC1B5E-9C0E-4069-983C-3BEEADE0C2F6}" dt="2024-09-23T07:55:32.017" v="274" actId="6549"/>
        <pc:sldMkLst>
          <pc:docMk/>
          <pc:sldMk cId="2001598778" sldId="7188"/>
        </pc:sldMkLst>
      </pc:sldChg>
      <pc:sldChg chg="modNotesTx">
        <pc:chgData name="Hofstee, Marijn" userId="a160553d-8cf3-4f85-9174-15173c138c71" providerId="ADAL" clId="{FACC1B5E-9C0E-4069-983C-3BEEADE0C2F6}" dt="2024-09-23T07:58:31.880" v="326" actId="6549"/>
        <pc:sldMkLst>
          <pc:docMk/>
          <pc:sldMk cId="2103278240" sldId="7192"/>
        </pc:sldMkLst>
      </pc:sldChg>
      <pc:sldChg chg="modNotesTx">
        <pc:chgData name="Hofstee, Marijn" userId="a160553d-8cf3-4f85-9174-15173c138c71" providerId="ADAL" clId="{FACC1B5E-9C0E-4069-983C-3BEEADE0C2F6}" dt="2024-09-23T08:00:14.297" v="339" actId="6549"/>
        <pc:sldMkLst>
          <pc:docMk/>
          <pc:sldMk cId="1759602649" sldId="7194"/>
        </pc:sldMkLst>
      </pc:sldChg>
      <pc:sldChg chg="modNotesTx">
        <pc:chgData name="Hofstee, Marijn" userId="a160553d-8cf3-4f85-9174-15173c138c71" providerId="ADAL" clId="{FACC1B5E-9C0E-4069-983C-3BEEADE0C2F6}" dt="2024-09-23T08:51:16.727" v="381" actId="6549"/>
        <pc:sldMkLst>
          <pc:docMk/>
          <pc:sldMk cId="1221284614" sldId="7195"/>
        </pc:sldMkLst>
      </pc:sldChg>
      <pc:sldChg chg="modNotesTx">
        <pc:chgData name="Hofstee, Marijn" userId="a160553d-8cf3-4f85-9174-15173c138c71" providerId="ADAL" clId="{FACC1B5E-9C0E-4069-983C-3BEEADE0C2F6}" dt="2024-09-23T08:51:39.123" v="415" actId="20577"/>
        <pc:sldMkLst>
          <pc:docMk/>
          <pc:sldMk cId="3614234109" sldId="7196"/>
        </pc:sldMkLst>
      </pc:sldChg>
      <pc:sldChg chg="modNotesTx">
        <pc:chgData name="Hofstee, Marijn" userId="a160553d-8cf3-4f85-9174-15173c138c71" providerId="ADAL" clId="{FACC1B5E-9C0E-4069-983C-3BEEADE0C2F6}" dt="2024-09-23T08:47:53.590" v="355" actId="6549"/>
        <pc:sldMkLst>
          <pc:docMk/>
          <pc:sldMk cId="1167359126" sldId="7197"/>
        </pc:sldMkLst>
      </pc:sldChg>
      <pc:sldChg chg="modSp mod">
        <pc:chgData name="Hofstee, Marijn" userId="a160553d-8cf3-4f85-9174-15173c138c71" providerId="ADAL" clId="{FACC1B5E-9C0E-4069-983C-3BEEADE0C2F6}" dt="2024-09-23T08:50:07.871" v="361" actId="20577"/>
        <pc:sldMkLst>
          <pc:docMk/>
          <pc:sldMk cId="2110498463" sldId="7200"/>
        </pc:sldMkLst>
        <pc:spChg chg="mod">
          <ac:chgData name="Hofstee, Marijn" userId="a160553d-8cf3-4f85-9174-15173c138c71" providerId="ADAL" clId="{FACC1B5E-9C0E-4069-983C-3BEEADE0C2F6}" dt="2024-09-23T08:50:07.871" v="361" actId="20577"/>
          <ac:spMkLst>
            <pc:docMk/>
            <pc:sldMk cId="2110498463" sldId="7200"/>
            <ac:spMk id="4" creationId="{124B26EF-B185-8871-B3CF-B30E37B1D5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77ee1d413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77ee1d41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De Contourenschets is gebouwd rond 4 hoofdcontouren</a:t>
            </a:r>
          </a:p>
          <a:p>
            <a:r>
              <a:rPr lang="nl-NL" dirty="0"/>
              <a:t>1	Onze eigen identiteit is ons vertrekpunt</a:t>
            </a:r>
          </a:p>
          <a:p>
            <a:r>
              <a:rPr lang="nl-NL" dirty="0"/>
              <a:t>2	Is waar we het voor doen: leefbaarheid, ruimtelijke kwaliteit en brede welvaart</a:t>
            </a:r>
          </a:p>
          <a:p>
            <a:r>
              <a:rPr lang="nl-NL" dirty="0"/>
              <a:t>3	De opgaven rond onze economie, wonen, voorzieningen en de bijbehorende netwerken van mobiliteit, energie en drinkwater</a:t>
            </a:r>
          </a:p>
          <a:p>
            <a:r>
              <a:rPr lang="nl-NL" dirty="0"/>
              <a:t>4	Tot slot de opgaven rond een vitale landbouw, natuur, biodiversiteit.</a:t>
            </a:r>
          </a:p>
          <a:p>
            <a:pPr marL="158750" indent="0">
              <a:buNone/>
            </a:pPr>
            <a:r>
              <a:rPr lang="nl-NL" dirty="0"/>
              <a:t>Waarbij de scheiding tussen de hoofdcontouren niet strak is, doel is juist om integraal te kijken. </a:t>
            </a:r>
          </a:p>
          <a:p>
            <a:pPr marL="158750" indent="0">
              <a:buNone/>
            </a:pPr>
            <a:r>
              <a:rPr lang="nl-NL" dirty="0"/>
              <a:t>Per hoofdcontour kijken we naar toen – nu – en straks. </a:t>
            </a:r>
          </a:p>
        </p:txBody>
      </p:sp>
    </p:spTree>
    <p:extLst>
      <p:ext uri="{BB962C8B-B14F-4D97-AF65-F5344CB8AC3E}">
        <p14:creationId xmlns:p14="http://schemas.microsoft.com/office/powerpoint/2010/main" val="2596302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Onze identiteit: zowel cultureel (ons </a:t>
            </a:r>
            <a:r>
              <a:rPr lang="nl-NL" dirty="0" err="1"/>
              <a:t>naoberschap</a:t>
            </a:r>
            <a:r>
              <a:rPr lang="nl-NL" dirty="0"/>
              <a:t>, gemeenschappen), economisch (met </a:t>
            </a:r>
            <a:r>
              <a:rPr lang="nl-NL" dirty="0" err="1"/>
              <a:t>oa</a:t>
            </a:r>
            <a:r>
              <a:rPr lang="nl-NL" dirty="0"/>
              <a:t> sterke maakindustrie en agrarische sector) en natuurlijk (ons landschap en ons water- en bodemsysteem).</a:t>
            </a:r>
          </a:p>
          <a:p>
            <a:r>
              <a:rPr lang="nl-NL" dirty="0"/>
              <a:t>Voorbeeld van onze veldnamen waaraan we het gebruik van vroeger kunnen herkennen. Nat: broek, </a:t>
            </a:r>
            <a:r>
              <a:rPr lang="nl-NL" dirty="0" err="1"/>
              <a:t>weerd</a:t>
            </a:r>
            <a:r>
              <a:rPr lang="nl-NL" dirty="0"/>
              <a:t>, wei, mars, veen, goor, </a:t>
            </a:r>
            <a:r>
              <a:rPr lang="nl-NL" dirty="0" err="1"/>
              <a:t>moat</a:t>
            </a:r>
            <a:r>
              <a:rPr lang="nl-NL" dirty="0"/>
              <a:t>. Droog: veld, hei, horst, haar, berg.</a:t>
            </a:r>
          </a:p>
        </p:txBody>
      </p:sp>
    </p:spTree>
    <p:extLst>
      <p:ext uri="{BB962C8B-B14F-4D97-AF65-F5344CB8AC3E}">
        <p14:creationId xmlns:p14="http://schemas.microsoft.com/office/powerpoint/2010/main" val="1811353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We kijken grensoverschrijdend: Voorbeeld van de hoogtekaart, beginnend in de </a:t>
            </a:r>
            <a:r>
              <a:rPr lang="nl-NL" dirty="0" err="1"/>
              <a:t>Baumberge</a:t>
            </a:r>
            <a:r>
              <a:rPr lang="nl-NL" dirty="0"/>
              <a:t> in Duitsland tot aan de IJssel.</a:t>
            </a:r>
          </a:p>
          <a:p>
            <a:r>
              <a:rPr lang="nl-NL" dirty="0"/>
              <a:t>Laat ook de diversiteit in de Achterhoek zien, qua ondergrond en landschappen en daarbij ook het gewenste toekomstbeeld. </a:t>
            </a:r>
          </a:p>
          <a:p>
            <a:r>
              <a:rPr lang="nl-NL" dirty="0"/>
              <a:t>En tegelijkertijd hebben we elkaar nodig, over de gemeentegrens heen, over de regiogrens heen. Daarover willen we voor de lange termijn het gesprek, voorbij 2040: en wat kunnen we dan nu al doen?</a:t>
            </a:r>
          </a:p>
        </p:txBody>
      </p:sp>
    </p:spTree>
    <p:extLst>
      <p:ext uri="{BB962C8B-B14F-4D97-AF65-F5344CB8AC3E}">
        <p14:creationId xmlns:p14="http://schemas.microsoft.com/office/powerpoint/2010/main" val="1981608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We doen het voor onze inwoners: de leefbaarheid en brede welvaart voor nu en de volgende generaties. Door die bril kijken we naar onze opgaven in samenhang. Bijvoorbeeld: hoe houden we onze voorzieningen voor de hele regio op peil? En wat is daar ruimtelijk voor nodig? </a:t>
            </a:r>
          </a:p>
        </p:txBody>
      </p:sp>
    </p:spTree>
    <p:extLst>
      <p:ext uri="{BB962C8B-B14F-4D97-AF65-F5344CB8AC3E}">
        <p14:creationId xmlns:p14="http://schemas.microsoft.com/office/powerpoint/2010/main" val="4090687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In deze hoofdcontour gaat het over het wonen, werken, economie en de toekomst van onze netwerken: illustratie van onze mobiliteitskaart nu en een verkenning van de benodigde </a:t>
            </a:r>
            <a:r>
              <a:rPr lang="nl-NL" dirty="0" err="1"/>
              <a:t>elektricteitsinfrastructuur</a:t>
            </a:r>
            <a:r>
              <a:rPr lang="nl-NL" dirty="0"/>
              <a:t> in 2050. We gaan deze opgaven en wensen naar de toekomst in samenhang bekijken zonder sectorale uitwerkingen over te doen. We denken daarbij aan toekomstige generaties en willen afwenteling voorkomen.</a:t>
            </a:r>
          </a:p>
        </p:txBody>
      </p:sp>
    </p:spTree>
    <p:extLst>
      <p:ext uri="{BB962C8B-B14F-4D97-AF65-F5344CB8AC3E}">
        <p14:creationId xmlns:p14="http://schemas.microsoft.com/office/powerpoint/2010/main" val="1400811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We zien ons landschap uniformer geworden met een sterke agrarische sector. Hoe kunnen we perspectieven bieden zodat deze sector zich gezond kan ontwikkelen en we tegelijkertijd onze landschap en andere opgaven kunnen faciliteren?</a:t>
            </a:r>
          </a:p>
          <a:p>
            <a:endParaRPr lang="nl-NL" dirty="0"/>
          </a:p>
        </p:txBody>
      </p:sp>
    </p:spTree>
    <p:extLst>
      <p:ext uri="{BB962C8B-B14F-4D97-AF65-F5344CB8AC3E}">
        <p14:creationId xmlns:p14="http://schemas.microsoft.com/office/powerpoint/2010/main" val="1818603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83469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627681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Het maken van een integraal ruimtelijk toekomstperspectief hebben we opgenomen in de Achterhoek Visie 2030 en in het Uitvoeringsplan 2024. </a:t>
            </a:r>
          </a:p>
          <a:p>
            <a:r>
              <a:rPr lang="nl-NL" dirty="0"/>
              <a:t>Ambitie is om een RPA uit te werken zodat we ‘meer kunnen sturen op (ruimtelijke) kwaliteit’ en een verdere invulling te geven aan de ruimtelijke ontwikkeling van de Achterhoek.</a:t>
            </a:r>
          </a:p>
          <a:p>
            <a:endParaRPr lang="nl-NL" dirty="0"/>
          </a:p>
          <a:p>
            <a:endParaRPr lang="nl-NL" dirty="0"/>
          </a:p>
        </p:txBody>
      </p:sp>
    </p:spTree>
    <p:extLst>
      <p:ext uri="{BB962C8B-B14F-4D97-AF65-F5344CB8AC3E}">
        <p14:creationId xmlns:p14="http://schemas.microsoft.com/office/powerpoint/2010/main" val="1694631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spcBef>
                <a:spcPct val="0"/>
              </a:spcBef>
              <a:spcAft>
                <a:spcPct val="0"/>
              </a:spcAft>
              <a:buNone/>
            </a:pPr>
            <a:r>
              <a:rPr lang="nl-NL" u="none" dirty="0"/>
              <a:t>Urgentie: sterk Achterhoeks verhaal nodig voor alle processen die om ons heen gebeuren (rijk, provincie, toegang middelen)</a:t>
            </a:r>
          </a:p>
          <a:p>
            <a:pPr marL="0" indent="0">
              <a:spcBef>
                <a:spcPct val="0"/>
              </a:spcBef>
              <a:spcAft>
                <a:spcPct val="0"/>
              </a:spcAft>
              <a:buNone/>
            </a:pPr>
            <a:endParaRPr lang="nl-NL" u="none" dirty="0"/>
          </a:p>
          <a:p>
            <a:pPr marL="342900" indent="-342900">
              <a:spcBef>
                <a:spcPct val="0"/>
              </a:spcBef>
              <a:spcAft>
                <a:spcPct val="0"/>
              </a:spcAft>
              <a:buAutoNum type="arabicPlain"/>
            </a:pPr>
            <a:r>
              <a:rPr lang="nl-NL" u="sng" dirty="0"/>
              <a:t>Bundelen </a:t>
            </a:r>
            <a:r>
              <a:rPr lang="nl-NL" u="sng" dirty="0" err="1"/>
              <a:t>Achterhoekse</a:t>
            </a:r>
            <a:r>
              <a:rPr lang="nl-NL" u="sng" dirty="0"/>
              <a:t> kracht</a:t>
            </a:r>
            <a:endParaRPr lang="en-US" dirty="0"/>
          </a:p>
          <a:p>
            <a:pPr marL="0" marR="0" lvl="0" indent="0" algn="l" defTabSz="914400" rtl="0" eaLnBrk="1" fontAlgn="auto" latinLnBrk="0" hangingPunct="1">
              <a:lnSpc>
                <a:spcPct val="100000"/>
              </a:lnSpc>
              <a:spcBef>
                <a:spcPct val="0"/>
              </a:spcBef>
              <a:spcAft>
                <a:spcPct val="0"/>
              </a:spcAft>
              <a:buClr>
                <a:srgbClr val="000000"/>
              </a:buClr>
              <a:buSzPts val="1100"/>
              <a:buFont typeface="Arial"/>
              <a:buNone/>
              <a:tabLst/>
              <a:defRPr/>
            </a:pPr>
            <a:r>
              <a:rPr lang="nl-NL" sz="1100" dirty="0">
                <a:latin typeface="Arial"/>
                <a:cs typeface="Arial"/>
              </a:rPr>
              <a:t>Spreken met 1 mond richting alle partijen over de keuzes die zij gaan maken over de Achterhoek.</a:t>
            </a:r>
          </a:p>
          <a:p>
            <a:pPr marL="0" indent="0">
              <a:spcBef>
                <a:spcPct val="0"/>
              </a:spcBef>
              <a:spcAft>
                <a:spcPct val="0"/>
              </a:spcAft>
              <a:buNone/>
            </a:pPr>
            <a:r>
              <a:rPr lang="nl-NL" dirty="0"/>
              <a:t>Sterk in wat we willen en minder kwetsbaar voor zaken die voor ons bepaald gaan worden.</a:t>
            </a:r>
            <a:endParaRPr lang="en-US" dirty="0"/>
          </a:p>
          <a:p>
            <a:pPr marL="0" indent="0">
              <a:spcBef>
                <a:spcPct val="0"/>
              </a:spcBef>
              <a:spcAft>
                <a:spcPct val="0"/>
              </a:spcAft>
              <a:buNone/>
            </a:pPr>
            <a:endParaRPr lang="nl-NL" u="none" dirty="0"/>
          </a:p>
          <a:p>
            <a:pPr marL="0" indent="0">
              <a:spcBef>
                <a:spcPct val="0"/>
              </a:spcBef>
              <a:spcAft>
                <a:spcPct val="0"/>
              </a:spcAft>
              <a:buNone/>
            </a:pPr>
            <a:r>
              <a:rPr lang="nl-NL" u="sng" dirty="0"/>
              <a:t>2       Inzicht en doorwerking in onze lange termijn koers</a:t>
            </a:r>
            <a:endParaRPr lang="en-US" dirty="0"/>
          </a:p>
          <a:p>
            <a:pPr marL="0" indent="0">
              <a:spcBef>
                <a:spcPct val="0"/>
              </a:spcBef>
              <a:spcAft>
                <a:spcPct val="0"/>
              </a:spcAft>
              <a:buNone/>
            </a:pPr>
            <a:r>
              <a:rPr lang="nl-NL" dirty="0"/>
              <a:t>Geeft koers aan toekomstige keuzes die invloed hebben op ons ruimtegebruik. Juist ook daar waar we elkaar als gemeenten nodig hebben..</a:t>
            </a:r>
            <a:endParaRPr lang="en-US" dirty="0"/>
          </a:p>
          <a:p>
            <a:pPr marL="0" indent="0">
              <a:spcBef>
                <a:spcPct val="0"/>
              </a:spcBef>
              <a:spcAft>
                <a:spcPct val="0"/>
              </a:spcAft>
              <a:buNone/>
            </a:pPr>
            <a:endParaRPr lang="nl-NL" u="none" dirty="0"/>
          </a:p>
          <a:p>
            <a:pPr marL="228600" indent="-228600">
              <a:spcBef>
                <a:spcPct val="0"/>
              </a:spcBef>
              <a:spcAft>
                <a:spcPct val="0"/>
              </a:spcAft>
              <a:buAutoNum type="arabicPlain" startAt="3"/>
            </a:pPr>
            <a:r>
              <a:rPr lang="nl-NL" u="sng" dirty="0"/>
              <a:t>Vormt een gezamenlijke basis zonder aan bevoegdheden in huis van Thorbecke te komen</a:t>
            </a:r>
          </a:p>
          <a:p>
            <a:pPr marL="0" marR="0" lvl="0" indent="0" algn="l" defTabSz="914400" rtl="0" eaLnBrk="1" fontAlgn="auto" latinLnBrk="0" hangingPunct="1">
              <a:lnSpc>
                <a:spcPct val="100000"/>
              </a:lnSpc>
              <a:spcBef>
                <a:spcPct val="0"/>
              </a:spcBef>
              <a:spcAft>
                <a:spcPct val="0"/>
              </a:spcAft>
              <a:buClr>
                <a:srgbClr val="000000"/>
              </a:buClr>
              <a:buSzPts val="1100"/>
              <a:buFont typeface="Arial"/>
              <a:buNone/>
              <a:tabLst/>
              <a:defRPr/>
            </a:pPr>
            <a:r>
              <a:rPr lang="nl-NL" sz="1100" dirty="0">
                <a:latin typeface="Arial"/>
                <a:cs typeface="Arial"/>
              </a:rPr>
              <a:t>RPA biedt de mogelijkheid om richting te geven en om met een eigen perspectief te reageren en mee te denken in provinciale en landelijke plannen en voorstellen</a:t>
            </a:r>
          </a:p>
          <a:p>
            <a:pPr marL="342900" indent="-342900">
              <a:spcBef>
                <a:spcPct val="0"/>
              </a:spcBef>
              <a:spcAft>
                <a:spcPct val="0"/>
              </a:spcAft>
              <a:buAutoNum type="arabicPlain"/>
            </a:pPr>
            <a:endParaRPr lang="nl-NL" u="sng" dirty="0"/>
          </a:p>
          <a:p>
            <a:r>
              <a:rPr lang="nl-NL" dirty="0"/>
              <a:t>Bij het plaatje: de officiële documenten onder de Omgevingswet juridisch zijn leidend. Instrumenten als het regioarrangement en ruimtelijk arrangement zijn overeenkomsten met gezamenlijke afspraken.</a:t>
            </a:r>
          </a:p>
          <a:p>
            <a:r>
              <a:rPr lang="nl-NL" dirty="0"/>
              <a:t>RPA valt niet onder de Omgevingswet en heeft de betekenis die we er gezamenlijk als Achterhoek aan geven.</a:t>
            </a:r>
          </a:p>
          <a:p>
            <a:pPr marL="342900" indent="-342900">
              <a:spcBef>
                <a:spcPct val="0"/>
              </a:spcBef>
              <a:spcAft>
                <a:spcPct val="0"/>
              </a:spcAft>
              <a:buAutoNum type="arabicPlain"/>
            </a:pPr>
            <a:endParaRPr lang="nl-NL" u="sng" dirty="0"/>
          </a:p>
          <a:p>
            <a:pPr marL="342900" indent="-342900">
              <a:spcBef>
                <a:spcPct val="0"/>
              </a:spcBef>
              <a:spcAft>
                <a:spcPct val="0"/>
              </a:spcAft>
              <a:buAutoNum type="arabicPlain"/>
            </a:pPr>
            <a:endParaRPr lang="nl-NL" dirty="0"/>
          </a:p>
          <a:p>
            <a:pPr>
              <a:buNone/>
            </a:pPr>
            <a:endParaRPr lang="en-US" dirty="0">
              <a:latin typeface="Calibri"/>
              <a:ea typeface="Calibri"/>
              <a:cs typeface="Calibri"/>
            </a:endParaRPr>
          </a:p>
        </p:txBody>
      </p:sp>
    </p:spTree>
    <p:extLst>
      <p:ext uri="{BB962C8B-B14F-4D97-AF65-F5344CB8AC3E}">
        <p14:creationId xmlns:p14="http://schemas.microsoft.com/office/powerpoint/2010/main" val="1707010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675872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052757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110041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nl-NL" sz="1000" dirty="0"/>
          </a:p>
        </p:txBody>
      </p:sp>
    </p:spTree>
    <p:extLst>
      <p:ext uri="{BB962C8B-B14F-4D97-AF65-F5344CB8AC3E}">
        <p14:creationId xmlns:p14="http://schemas.microsoft.com/office/powerpoint/2010/main" val="1404232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defTabSz="914400">
              <a:lnSpc>
                <a:spcPct val="100000"/>
              </a:lnSpc>
            </a:pPr>
            <a:r>
              <a:rPr lang="nl-NL" sz="1100" dirty="0"/>
              <a:t>Contourenschets: de basis om het RPA uit te werken en in te vullen.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nl-NL"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nl-NL" dirty="0"/>
              <a:t>Hoewel we nog in gesprek zijn over de invulling van de Contourenschets, willen we wel vast een eerste blik laten zien zodat u een beeld kunt vormen waar we aan werken. We gaan uit van het toen – nu- straks principe, waarbij we zeker niet ambiëren om terug te willen naar het verleden maar om onze identiteit en landschap dat zich al eeuwenlang ontwikkeld heeft als vertrekpunt te nemen.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nl-NL" dirty="0"/>
              <a:t>We gaan daarbij uit van de lagenbenadering met een ondergrond, </a:t>
            </a:r>
            <a:r>
              <a:rPr lang="nl-NL" dirty="0" err="1"/>
              <a:t>netwerklaag</a:t>
            </a:r>
            <a:r>
              <a:rPr lang="nl-NL" dirty="0"/>
              <a:t> en </a:t>
            </a:r>
            <a:r>
              <a:rPr lang="nl-NL" dirty="0" err="1"/>
              <a:t>landgebruiklaag</a:t>
            </a:r>
            <a:r>
              <a:rPr lang="nl-NL" dirty="0"/>
              <a:t>. We beginnen niet bij nul. De ondergrond gaat over bodem en water, de </a:t>
            </a:r>
            <a:r>
              <a:rPr lang="nl-NL" dirty="0" err="1"/>
              <a:t>netwerklaag</a:t>
            </a:r>
            <a:r>
              <a:rPr lang="nl-NL" dirty="0"/>
              <a:t> over fysieke netwerken als wegennet, energienetwerk, drinkwater maar ook onze sociale netwerken die een grote impact op ons landschap hebben. En de </a:t>
            </a:r>
            <a:r>
              <a:rPr lang="nl-NL" dirty="0" err="1"/>
              <a:t>landgebruiklaag</a:t>
            </a:r>
            <a:r>
              <a:rPr lang="nl-NL" dirty="0"/>
              <a:t> die zich blijft ontwikkelen. En juist op die laag kijken we naar de lange termijn: hoe willen we dat onze regio er op lange termijn uit gaat zien?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nl-NL" dirty="0"/>
              <a:t>Daartoe hebben we de contourenschets opgebouwd uit vier delen (volgende sheet)</a:t>
            </a:r>
          </a:p>
          <a:p>
            <a:endParaRPr lang="nl-NL" dirty="0"/>
          </a:p>
        </p:txBody>
      </p:sp>
    </p:spTree>
    <p:extLst>
      <p:ext uri="{BB962C8B-B14F-4D97-AF65-F5344CB8AC3E}">
        <p14:creationId xmlns:p14="http://schemas.microsoft.com/office/powerpoint/2010/main" val="954871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noFill/>
        <a:effectLst/>
      </p:bgPr>
    </p:bg>
    <p:spTree>
      <p:nvGrpSpPr>
        <p:cNvPr id="1" name="Shape 9"/>
        <p:cNvGrpSpPr/>
        <p:nvPr/>
      </p:nvGrpSpPr>
      <p:grpSpPr>
        <a:xfrm>
          <a:off x="0" y="0"/>
          <a:ext cx="0" cy="0"/>
          <a:chOff x="0" y="0"/>
          <a:chExt cx="0" cy="0"/>
        </a:xfrm>
      </p:grpSpPr>
      <p:sp>
        <p:nvSpPr>
          <p:cNvPr id="10" name="Google Shape;10;p2"/>
          <p:cNvSpPr/>
          <p:nvPr/>
        </p:nvSpPr>
        <p:spPr>
          <a:xfrm>
            <a:off x="258975" y="277100"/>
            <a:ext cx="2291700" cy="2291700"/>
          </a:xfrm>
          <a:prstGeom prst="rect">
            <a:avLst/>
          </a:prstGeom>
          <a:solidFill>
            <a:srgbClr val="FED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title"/>
          </p:nvPr>
        </p:nvSpPr>
        <p:spPr>
          <a:xfrm>
            <a:off x="395625" y="412650"/>
            <a:ext cx="2018400" cy="13722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rtl="0">
              <a:spcBef>
                <a:spcPts val="0"/>
              </a:spcBef>
              <a:spcAft>
                <a:spcPts val="0"/>
              </a:spcAft>
              <a:buNone/>
              <a:defRPr sz="1800"/>
            </a:lvl9pPr>
          </a:lstStyle>
          <a:p>
            <a:endParaRPr/>
          </a:p>
        </p:txBody>
      </p:sp>
      <p:sp>
        <p:nvSpPr>
          <p:cNvPr id="12" name="Google Shape;12;p2"/>
          <p:cNvSpPr/>
          <p:nvPr/>
        </p:nvSpPr>
        <p:spPr>
          <a:xfrm>
            <a:off x="258975" y="2700800"/>
            <a:ext cx="1475700" cy="147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subTitle" idx="1"/>
          </p:nvPr>
        </p:nvSpPr>
        <p:spPr>
          <a:xfrm>
            <a:off x="395625" y="1895950"/>
            <a:ext cx="2018400" cy="537300"/>
          </a:xfrm>
          <a:prstGeom prst="rect">
            <a:avLst/>
          </a:prstGeom>
          <a:ln>
            <a:noFill/>
          </a:ln>
        </p:spPr>
        <p:txBody>
          <a:bodyPr spcFirstLastPara="1" wrap="square" lIns="91425" tIns="91425" rIns="91425" bIns="91425" anchor="t" anchorCtr="0">
            <a:noAutofit/>
          </a:bodyPr>
          <a:lstStyle>
            <a:lvl1pPr lvl="0">
              <a:spcBef>
                <a:spcPts val="0"/>
              </a:spcBef>
              <a:spcAft>
                <a:spcPts val="0"/>
              </a:spcAft>
              <a:buNone/>
              <a:defRPr>
                <a:solidFill>
                  <a:srgbClr val="000000"/>
                </a:solidFill>
                <a:latin typeface="Roboto"/>
                <a:ea typeface="Roboto"/>
                <a:cs typeface="Roboto"/>
                <a:sym typeface="Roboto"/>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pic>
        <p:nvPicPr>
          <p:cNvPr id="14" name="Google Shape;14;p2"/>
          <p:cNvPicPr preferRelativeResize="0"/>
          <p:nvPr/>
        </p:nvPicPr>
        <p:blipFill rotWithShape="1">
          <a:blip r:embed="rId2">
            <a:alphaModFix/>
          </a:blip>
          <a:srcRect l="12017" t="12017" r="12017" b="12017"/>
          <a:stretch/>
        </p:blipFill>
        <p:spPr>
          <a:xfrm>
            <a:off x="360425" y="2984425"/>
            <a:ext cx="1272800" cy="9084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8A0D7CFE-817B-EF4C-8DB4-AE526BC21465}"/>
              </a:ext>
            </a:extLst>
          </p:cNvPr>
          <p:cNvSpPr>
            <a:spLocks noGrp="1"/>
          </p:cNvSpPr>
          <p:nvPr>
            <p:ph type="dt" sz="half" idx="10"/>
          </p:nvPr>
        </p:nvSpPr>
        <p:spPr/>
        <p:txBody>
          <a:bodyPr/>
          <a:lstStyle/>
          <a:p>
            <a:fld id="{210146C8-7F84-3B43-A8CA-D94E8AFF133B}" type="datetimeFigureOut">
              <a:rPr lang="nl-NL" smtClean="0"/>
              <a:t>23-9-2024</a:t>
            </a:fld>
            <a:endParaRPr lang="nl-NL"/>
          </a:p>
        </p:txBody>
      </p:sp>
      <p:sp>
        <p:nvSpPr>
          <p:cNvPr id="5" name="Tijdelijke aanduiding voor voettekst 4">
            <a:extLst>
              <a:ext uri="{FF2B5EF4-FFF2-40B4-BE49-F238E27FC236}">
                <a16:creationId xmlns:a16="http://schemas.microsoft.com/office/drawing/2014/main" id="{FA1C036B-B631-944F-B1DC-B4585EC536F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5D4013-91A2-3840-ADB3-0C59A48CBA30}"/>
              </a:ext>
            </a:extLst>
          </p:cNvPr>
          <p:cNvSpPr>
            <a:spLocks noGrp="1"/>
          </p:cNvSpPr>
          <p:nvPr>
            <p:ph type="sldNum" sz="quarter" idx="12"/>
          </p:nvPr>
        </p:nvSpPr>
        <p:spPr/>
        <p:txBody>
          <a:bodyPr/>
          <a:lstStyle/>
          <a:p>
            <a:fld id="{500195C5-EC6D-4F4E-B1D7-1C5B37B5E4AF}" type="slidenum">
              <a:rPr lang="nl-NL" smtClean="0"/>
              <a:t>‹nr.›</a:t>
            </a:fld>
            <a:endParaRPr lang="nl-NL"/>
          </a:p>
        </p:txBody>
      </p:sp>
    </p:spTree>
    <p:extLst>
      <p:ext uri="{BB962C8B-B14F-4D97-AF65-F5344CB8AC3E}">
        <p14:creationId xmlns:p14="http://schemas.microsoft.com/office/powerpoint/2010/main" val="209659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BE9DD8-2088-4544-8B01-3F31FDB58DE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DF0C9B2-0B84-634F-89A4-3166C8E0914F}"/>
              </a:ext>
            </a:extLst>
          </p:cNvPr>
          <p:cNvSpPr>
            <a:spLocks noGrp="1"/>
          </p:cNvSpPr>
          <p:nvPr>
            <p:ph type="dt" sz="half" idx="10"/>
          </p:nvPr>
        </p:nvSpPr>
        <p:spPr/>
        <p:txBody>
          <a:bodyPr/>
          <a:lstStyle/>
          <a:p>
            <a:fld id="{210146C8-7F84-3B43-A8CA-D94E8AFF133B}" type="datetimeFigureOut">
              <a:rPr lang="nl-NL" smtClean="0"/>
              <a:t>23-9-2024</a:t>
            </a:fld>
            <a:endParaRPr lang="nl-NL"/>
          </a:p>
        </p:txBody>
      </p:sp>
      <p:sp>
        <p:nvSpPr>
          <p:cNvPr id="4" name="Tijdelijke aanduiding voor voettekst 3">
            <a:extLst>
              <a:ext uri="{FF2B5EF4-FFF2-40B4-BE49-F238E27FC236}">
                <a16:creationId xmlns:a16="http://schemas.microsoft.com/office/drawing/2014/main" id="{006CB170-2EDB-094A-A52C-3D877E0E2BA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33468F6-16B8-FF41-9A51-505284DEE4BE}"/>
              </a:ext>
            </a:extLst>
          </p:cNvPr>
          <p:cNvSpPr>
            <a:spLocks noGrp="1"/>
          </p:cNvSpPr>
          <p:nvPr>
            <p:ph type="sldNum" sz="quarter" idx="12"/>
          </p:nvPr>
        </p:nvSpPr>
        <p:spPr/>
        <p:txBody>
          <a:bodyPr/>
          <a:lstStyle/>
          <a:p>
            <a:fld id="{500195C5-EC6D-4F4E-B1D7-1C5B37B5E4AF}" type="slidenum">
              <a:rPr lang="nl-NL" smtClean="0"/>
              <a:t>‹nr.›</a:t>
            </a:fld>
            <a:endParaRPr lang="nl-NL"/>
          </a:p>
        </p:txBody>
      </p:sp>
    </p:spTree>
    <p:extLst>
      <p:ext uri="{BB962C8B-B14F-4D97-AF65-F5344CB8AC3E}">
        <p14:creationId xmlns:p14="http://schemas.microsoft.com/office/powerpoint/2010/main" val="3662577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210146C8-7F84-3B43-A8CA-D94E8AFF133B}" type="datetimeFigureOut">
              <a:rPr lang="nl-NL" smtClean="0"/>
              <a:t>23-9-2024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00195C5-EC6D-4F4E-B1D7-1C5B37B5E4AF}" type="slidenum">
              <a:rPr lang="nl-NL" smtClean="0"/>
              <a:t>‹nr.›</a:t>
            </a:fld>
            <a:endParaRPr lang="nl-NL"/>
          </a:p>
        </p:txBody>
      </p:sp>
    </p:spTree>
    <p:extLst>
      <p:ext uri="{BB962C8B-B14F-4D97-AF65-F5344CB8AC3E}">
        <p14:creationId xmlns:p14="http://schemas.microsoft.com/office/powerpoint/2010/main" val="933030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kst 1">
  <p:cSld name="Tekst 1">
    <p:spTree>
      <p:nvGrpSpPr>
        <p:cNvPr id="1" name="Shape 42"/>
        <p:cNvGrpSpPr/>
        <p:nvPr/>
      </p:nvGrpSpPr>
      <p:grpSpPr>
        <a:xfrm>
          <a:off x="0" y="0"/>
          <a:ext cx="0" cy="0"/>
          <a:chOff x="0" y="0"/>
          <a:chExt cx="0" cy="0"/>
        </a:xfrm>
      </p:grpSpPr>
      <p:sp>
        <p:nvSpPr>
          <p:cNvPr id="43" name="Google Shape;43;p5"/>
          <p:cNvSpPr/>
          <p:nvPr/>
        </p:nvSpPr>
        <p:spPr>
          <a:xfrm>
            <a:off x="-20500" y="-64850"/>
            <a:ext cx="439800" cy="5258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title"/>
          </p:nvPr>
        </p:nvSpPr>
        <p:spPr>
          <a:xfrm>
            <a:off x="598850" y="328625"/>
            <a:ext cx="7945800" cy="521700"/>
          </a:xfrm>
          <a:prstGeom prst="rect">
            <a:avLst/>
          </a:prstGeom>
        </p:spPr>
        <p:txBody>
          <a:bodyPr spcFirstLastPara="1" wrap="square" lIns="0" tIns="0" rIns="0" bIns="0" anchor="ctr" anchorCtr="0">
            <a:noAutofit/>
          </a:bodyPr>
          <a:lstStyle>
            <a:lvl1pPr lvl="0" rtl="0">
              <a:spcBef>
                <a:spcPts val="0"/>
              </a:spcBef>
              <a:spcAft>
                <a:spcPts val="0"/>
              </a:spcAft>
              <a:buSzPts val="2200"/>
              <a:buFont typeface="Roboto"/>
              <a:buNone/>
              <a:defRPr sz="2200" b="1">
                <a:latin typeface="Roboto"/>
                <a:ea typeface="Roboto"/>
                <a:cs typeface="Roboto"/>
                <a:sym typeface="Roboto"/>
              </a:defRPr>
            </a:lvl1pPr>
            <a:lvl2pPr lvl="1" rtl="0">
              <a:spcBef>
                <a:spcPts val="0"/>
              </a:spcBef>
              <a:spcAft>
                <a:spcPts val="0"/>
              </a:spcAft>
              <a:buSzPts val="2800"/>
              <a:buFont typeface="Roboto"/>
              <a:buNone/>
              <a:defRPr sz="2800" b="1">
                <a:latin typeface="Roboto"/>
                <a:ea typeface="Roboto"/>
                <a:cs typeface="Roboto"/>
                <a:sym typeface="Roboto"/>
              </a:defRPr>
            </a:lvl2pPr>
            <a:lvl3pPr lvl="2" rtl="0">
              <a:spcBef>
                <a:spcPts val="0"/>
              </a:spcBef>
              <a:spcAft>
                <a:spcPts val="0"/>
              </a:spcAft>
              <a:buSzPts val="2800"/>
              <a:buFont typeface="Roboto"/>
              <a:buNone/>
              <a:defRPr sz="2800" b="1">
                <a:latin typeface="Roboto"/>
                <a:ea typeface="Roboto"/>
                <a:cs typeface="Roboto"/>
                <a:sym typeface="Roboto"/>
              </a:defRPr>
            </a:lvl3pPr>
            <a:lvl4pPr lvl="3" rtl="0">
              <a:spcBef>
                <a:spcPts val="0"/>
              </a:spcBef>
              <a:spcAft>
                <a:spcPts val="0"/>
              </a:spcAft>
              <a:buSzPts val="2800"/>
              <a:buFont typeface="Roboto"/>
              <a:buNone/>
              <a:defRPr sz="2800" b="1">
                <a:latin typeface="Roboto"/>
                <a:ea typeface="Roboto"/>
                <a:cs typeface="Roboto"/>
                <a:sym typeface="Roboto"/>
              </a:defRPr>
            </a:lvl4pPr>
            <a:lvl5pPr lvl="4" rtl="0">
              <a:spcBef>
                <a:spcPts val="0"/>
              </a:spcBef>
              <a:spcAft>
                <a:spcPts val="0"/>
              </a:spcAft>
              <a:buSzPts val="2800"/>
              <a:buFont typeface="Roboto"/>
              <a:buNone/>
              <a:defRPr sz="2800" b="1">
                <a:latin typeface="Roboto"/>
                <a:ea typeface="Roboto"/>
                <a:cs typeface="Roboto"/>
                <a:sym typeface="Roboto"/>
              </a:defRPr>
            </a:lvl5pPr>
            <a:lvl6pPr lvl="5" rtl="0">
              <a:spcBef>
                <a:spcPts val="0"/>
              </a:spcBef>
              <a:spcAft>
                <a:spcPts val="0"/>
              </a:spcAft>
              <a:buSzPts val="2800"/>
              <a:buFont typeface="Roboto"/>
              <a:buNone/>
              <a:defRPr sz="2800" b="1">
                <a:latin typeface="Roboto"/>
                <a:ea typeface="Roboto"/>
                <a:cs typeface="Roboto"/>
                <a:sym typeface="Roboto"/>
              </a:defRPr>
            </a:lvl6pPr>
            <a:lvl7pPr lvl="6" rtl="0">
              <a:spcBef>
                <a:spcPts val="0"/>
              </a:spcBef>
              <a:spcAft>
                <a:spcPts val="0"/>
              </a:spcAft>
              <a:buSzPts val="2800"/>
              <a:buFont typeface="Roboto"/>
              <a:buNone/>
              <a:defRPr sz="2800" b="1">
                <a:latin typeface="Roboto"/>
                <a:ea typeface="Roboto"/>
                <a:cs typeface="Roboto"/>
                <a:sym typeface="Roboto"/>
              </a:defRPr>
            </a:lvl7pPr>
            <a:lvl8pPr lvl="7" rtl="0">
              <a:spcBef>
                <a:spcPts val="0"/>
              </a:spcBef>
              <a:spcAft>
                <a:spcPts val="0"/>
              </a:spcAft>
              <a:buSzPts val="2800"/>
              <a:buFont typeface="Roboto"/>
              <a:buNone/>
              <a:defRPr sz="2800" b="1">
                <a:latin typeface="Roboto"/>
                <a:ea typeface="Roboto"/>
                <a:cs typeface="Roboto"/>
                <a:sym typeface="Roboto"/>
              </a:defRPr>
            </a:lvl8pPr>
            <a:lvl9pPr lvl="8" rtl="0">
              <a:spcBef>
                <a:spcPts val="0"/>
              </a:spcBef>
              <a:spcAft>
                <a:spcPts val="0"/>
              </a:spcAft>
              <a:buSzPts val="2800"/>
              <a:buFont typeface="Roboto"/>
              <a:buNone/>
              <a:defRPr sz="2800" b="1">
                <a:latin typeface="Roboto"/>
                <a:ea typeface="Roboto"/>
                <a:cs typeface="Roboto"/>
                <a:sym typeface="Roboto"/>
              </a:defRPr>
            </a:lvl9pPr>
          </a:lstStyle>
          <a:p>
            <a:endParaRPr/>
          </a:p>
        </p:txBody>
      </p:sp>
      <p:sp>
        <p:nvSpPr>
          <p:cNvPr id="45" name="Google Shape;45;p5"/>
          <p:cNvSpPr txBox="1">
            <a:spLocks noGrp="1"/>
          </p:cNvSpPr>
          <p:nvPr>
            <p:ph type="body" idx="1"/>
          </p:nvPr>
        </p:nvSpPr>
        <p:spPr>
          <a:xfrm>
            <a:off x="599100" y="1030325"/>
            <a:ext cx="7945800" cy="3786900"/>
          </a:xfrm>
          <a:prstGeom prst="rect">
            <a:avLst/>
          </a:prstGeom>
          <a:ln>
            <a:noFill/>
          </a:ln>
        </p:spPr>
        <p:txBody>
          <a:bodyPr spcFirstLastPara="1" wrap="square" lIns="0" tIns="0" rIns="0" bIns="0" anchor="t" anchorCtr="0">
            <a:noAutofit/>
          </a:bodyPr>
          <a:lstStyle>
            <a:lvl1pPr marL="457200" lvl="0" indent="-330200" rtl="0">
              <a:lnSpc>
                <a:spcPct val="150000"/>
              </a:lnSpc>
              <a:spcBef>
                <a:spcPts val="0"/>
              </a:spcBef>
              <a:spcAft>
                <a:spcPts val="0"/>
              </a:spcAft>
              <a:buClr>
                <a:schemeClr val="dk1"/>
              </a:buClr>
              <a:buSzPts val="1600"/>
              <a:buFont typeface="Inter"/>
              <a:buChar char="→"/>
              <a:defRPr>
                <a:solidFill>
                  <a:schemeClr val="dk1"/>
                </a:solidFill>
                <a:latin typeface="Inter"/>
                <a:ea typeface="Inter"/>
                <a:cs typeface="Inter"/>
                <a:sym typeface="Inter"/>
              </a:defRPr>
            </a:lvl1pPr>
            <a:lvl2pPr marL="914400" lvl="1" indent="-330200" rtl="0">
              <a:lnSpc>
                <a:spcPct val="150000"/>
              </a:lnSpc>
              <a:spcBef>
                <a:spcPts val="0"/>
              </a:spcBef>
              <a:spcAft>
                <a:spcPts val="0"/>
              </a:spcAft>
              <a:buClr>
                <a:schemeClr val="dk1"/>
              </a:buClr>
              <a:buSzPts val="1600"/>
              <a:buFont typeface="Inter"/>
              <a:buChar char="ー"/>
              <a:defRPr sz="1600">
                <a:solidFill>
                  <a:schemeClr val="dk1"/>
                </a:solidFill>
                <a:latin typeface="Inter"/>
                <a:ea typeface="Inter"/>
                <a:cs typeface="Inter"/>
                <a:sym typeface="Inter"/>
              </a:defRPr>
            </a:lvl2pPr>
            <a:lvl3pPr marL="1371600" lvl="2" indent="-330200" rtl="0">
              <a:lnSpc>
                <a:spcPct val="150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3pPr>
            <a:lvl4pPr marL="1828800" lvl="3" indent="-330200" rtl="0">
              <a:lnSpc>
                <a:spcPct val="150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4pPr>
            <a:lvl5pPr marL="2286000" lvl="4" indent="-330200" rtl="0">
              <a:lnSpc>
                <a:spcPct val="150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5pPr>
            <a:lvl6pPr marL="2743200" lvl="5" indent="-330200" rtl="0">
              <a:lnSpc>
                <a:spcPct val="150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6pPr>
            <a:lvl7pPr marL="3200400" lvl="6" indent="-330200" rtl="0">
              <a:lnSpc>
                <a:spcPct val="150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7pPr>
            <a:lvl8pPr marL="3657600" lvl="7" indent="-330200" rtl="0">
              <a:lnSpc>
                <a:spcPct val="150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8pPr>
            <a:lvl9pPr marL="4114800" lvl="8" indent="-330200" rtl="0">
              <a:lnSpc>
                <a:spcPct val="150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9pPr>
          </a:lstStyle>
          <a:p>
            <a:endParaRPr/>
          </a:p>
        </p:txBody>
      </p:sp>
      <p:sp>
        <p:nvSpPr>
          <p:cNvPr id="46" name="Google Shape;46;p5"/>
          <p:cNvSpPr txBox="1">
            <a:spLocks noGrp="1"/>
          </p:cNvSpPr>
          <p:nvPr>
            <p:ph type="sldNum" idx="12"/>
          </p:nvPr>
        </p:nvSpPr>
        <p:spPr>
          <a:xfrm>
            <a:off x="0" y="4749900"/>
            <a:ext cx="419400" cy="393600"/>
          </a:xfrm>
          <a:prstGeom prst="rect">
            <a:avLst/>
          </a:prstGeom>
        </p:spPr>
        <p:txBody>
          <a:bodyPr spcFirstLastPara="1" wrap="square" lIns="91425" tIns="91425" rIns="91425" bIns="91425" anchor="ctr" anchorCtr="0">
            <a:noAutofit/>
          </a:bodyPr>
          <a:lstStyle>
            <a:lvl1pPr lvl="0" algn="ctr" rtl="0">
              <a:buNone/>
              <a:defRPr sz="800">
                <a:solidFill>
                  <a:srgbClr val="000000"/>
                </a:solidFill>
                <a:latin typeface="Roboto"/>
                <a:ea typeface="Roboto"/>
                <a:cs typeface="Roboto"/>
                <a:sym typeface="Roboto"/>
              </a:defRPr>
            </a:lvl1pPr>
            <a:lvl2pPr lvl="1" algn="ctr" rtl="0">
              <a:buNone/>
              <a:defRPr sz="800">
                <a:solidFill>
                  <a:srgbClr val="000000"/>
                </a:solidFill>
                <a:latin typeface="Roboto"/>
                <a:ea typeface="Roboto"/>
                <a:cs typeface="Roboto"/>
                <a:sym typeface="Roboto"/>
              </a:defRPr>
            </a:lvl2pPr>
            <a:lvl3pPr lvl="2" algn="ctr" rtl="0">
              <a:buNone/>
              <a:defRPr sz="800">
                <a:solidFill>
                  <a:srgbClr val="000000"/>
                </a:solidFill>
                <a:latin typeface="Roboto"/>
                <a:ea typeface="Roboto"/>
                <a:cs typeface="Roboto"/>
                <a:sym typeface="Roboto"/>
              </a:defRPr>
            </a:lvl3pPr>
            <a:lvl4pPr lvl="3" algn="ctr" rtl="0">
              <a:buNone/>
              <a:defRPr sz="800">
                <a:solidFill>
                  <a:srgbClr val="000000"/>
                </a:solidFill>
                <a:latin typeface="Roboto"/>
                <a:ea typeface="Roboto"/>
                <a:cs typeface="Roboto"/>
                <a:sym typeface="Roboto"/>
              </a:defRPr>
            </a:lvl4pPr>
            <a:lvl5pPr lvl="4" algn="ctr" rtl="0">
              <a:buNone/>
              <a:defRPr sz="800">
                <a:solidFill>
                  <a:srgbClr val="000000"/>
                </a:solidFill>
                <a:latin typeface="Roboto"/>
                <a:ea typeface="Roboto"/>
                <a:cs typeface="Roboto"/>
                <a:sym typeface="Roboto"/>
              </a:defRPr>
            </a:lvl5pPr>
            <a:lvl6pPr lvl="5" algn="ctr" rtl="0">
              <a:buNone/>
              <a:defRPr sz="800">
                <a:solidFill>
                  <a:srgbClr val="000000"/>
                </a:solidFill>
                <a:latin typeface="Roboto"/>
                <a:ea typeface="Roboto"/>
                <a:cs typeface="Roboto"/>
                <a:sym typeface="Roboto"/>
              </a:defRPr>
            </a:lvl6pPr>
            <a:lvl7pPr lvl="6" algn="ctr" rtl="0">
              <a:buNone/>
              <a:defRPr sz="800">
                <a:solidFill>
                  <a:srgbClr val="000000"/>
                </a:solidFill>
                <a:latin typeface="Roboto"/>
                <a:ea typeface="Roboto"/>
                <a:cs typeface="Roboto"/>
                <a:sym typeface="Roboto"/>
              </a:defRPr>
            </a:lvl7pPr>
            <a:lvl8pPr lvl="7" algn="ctr" rtl="0">
              <a:buNone/>
              <a:defRPr sz="800">
                <a:solidFill>
                  <a:srgbClr val="000000"/>
                </a:solidFill>
                <a:latin typeface="Roboto"/>
                <a:ea typeface="Roboto"/>
                <a:cs typeface="Roboto"/>
                <a:sym typeface="Roboto"/>
              </a:defRPr>
            </a:lvl8pPr>
            <a:lvl9pPr lvl="8" algn="ctr" rtl="0">
              <a:buNone/>
              <a:defRPr sz="800">
                <a:solidFill>
                  <a:srgbClr val="000000"/>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nl"/>
              <a:t>‹nr.›</a:t>
            </a:fld>
            <a:endParaRPr/>
          </a:p>
        </p:txBody>
      </p:sp>
      <p:pic>
        <p:nvPicPr>
          <p:cNvPr id="47" name="Google Shape;47;p5"/>
          <p:cNvPicPr preferRelativeResize="0"/>
          <p:nvPr/>
        </p:nvPicPr>
        <p:blipFill rotWithShape="1">
          <a:blip r:embed="rId2">
            <a:alphaModFix/>
          </a:blip>
          <a:srcRect l="9"/>
          <a:stretch/>
        </p:blipFill>
        <p:spPr>
          <a:xfrm>
            <a:off x="166863" y="3847125"/>
            <a:ext cx="85675" cy="816101"/>
          </a:xfrm>
          <a:prstGeom prst="rect">
            <a:avLst/>
          </a:prstGeom>
          <a:noFill/>
          <a:ln>
            <a:noFill/>
          </a:ln>
        </p:spPr>
      </p:pic>
    </p:spTree>
    <p:extLst>
      <p:ext uri="{BB962C8B-B14F-4D97-AF65-F5344CB8AC3E}">
        <p14:creationId xmlns:p14="http://schemas.microsoft.com/office/powerpoint/2010/main" val="384331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 afbeelding (staand)">
  <p:cSld name="SECTION_TITLE_AND_DESCRIPTION_2">
    <p:spTree>
      <p:nvGrpSpPr>
        <p:cNvPr id="1" name="Shape 30"/>
        <p:cNvGrpSpPr/>
        <p:nvPr/>
      </p:nvGrpSpPr>
      <p:grpSpPr>
        <a:xfrm>
          <a:off x="0" y="0"/>
          <a:ext cx="0" cy="0"/>
          <a:chOff x="0" y="0"/>
          <a:chExt cx="0" cy="0"/>
        </a:xfrm>
      </p:grpSpPr>
      <p:sp>
        <p:nvSpPr>
          <p:cNvPr id="31" name="Google Shape;31;p6"/>
          <p:cNvSpPr/>
          <p:nvPr/>
        </p:nvSpPr>
        <p:spPr>
          <a:xfrm>
            <a:off x="4572000" y="-76325"/>
            <a:ext cx="4595700" cy="5246700"/>
          </a:xfrm>
          <a:prstGeom prst="rect">
            <a:avLst/>
          </a:prstGeom>
          <a:solidFill>
            <a:schemeClr val="accen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txBox="1">
            <a:spLocks noGrp="1"/>
          </p:cNvSpPr>
          <p:nvPr>
            <p:ph type="title"/>
          </p:nvPr>
        </p:nvSpPr>
        <p:spPr>
          <a:xfrm>
            <a:off x="265500" y="1233175"/>
            <a:ext cx="4045200" cy="262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Font typeface="Rubik"/>
              <a:buNone/>
              <a:defRPr sz="3000">
                <a:latin typeface="Rubik"/>
                <a:ea typeface="Rubik"/>
                <a:cs typeface="Rubik"/>
                <a:sym typeface="Rubik"/>
              </a:defRPr>
            </a:lvl2pPr>
            <a:lvl3pPr lvl="2" algn="ctr" rtl="0">
              <a:spcBef>
                <a:spcPts val="0"/>
              </a:spcBef>
              <a:spcAft>
                <a:spcPts val="0"/>
              </a:spcAft>
              <a:buSzPts val="3000"/>
              <a:buFont typeface="Rubik"/>
              <a:buNone/>
              <a:defRPr sz="3000">
                <a:latin typeface="Rubik"/>
                <a:ea typeface="Rubik"/>
                <a:cs typeface="Rubik"/>
                <a:sym typeface="Rubik"/>
              </a:defRPr>
            </a:lvl3pPr>
            <a:lvl4pPr lvl="3" algn="ctr" rtl="0">
              <a:spcBef>
                <a:spcPts val="0"/>
              </a:spcBef>
              <a:spcAft>
                <a:spcPts val="0"/>
              </a:spcAft>
              <a:buSzPts val="3000"/>
              <a:buFont typeface="Rubik"/>
              <a:buNone/>
              <a:defRPr sz="3000">
                <a:latin typeface="Rubik"/>
                <a:ea typeface="Rubik"/>
                <a:cs typeface="Rubik"/>
                <a:sym typeface="Rubik"/>
              </a:defRPr>
            </a:lvl4pPr>
            <a:lvl5pPr lvl="4" algn="ctr" rtl="0">
              <a:spcBef>
                <a:spcPts val="0"/>
              </a:spcBef>
              <a:spcAft>
                <a:spcPts val="0"/>
              </a:spcAft>
              <a:buSzPts val="3000"/>
              <a:buFont typeface="Rubik"/>
              <a:buNone/>
              <a:defRPr sz="3000">
                <a:latin typeface="Rubik"/>
                <a:ea typeface="Rubik"/>
                <a:cs typeface="Rubik"/>
                <a:sym typeface="Rubik"/>
              </a:defRPr>
            </a:lvl5pPr>
            <a:lvl6pPr lvl="5" algn="ctr" rtl="0">
              <a:spcBef>
                <a:spcPts val="0"/>
              </a:spcBef>
              <a:spcAft>
                <a:spcPts val="0"/>
              </a:spcAft>
              <a:buSzPts val="3000"/>
              <a:buFont typeface="Rubik"/>
              <a:buNone/>
              <a:defRPr sz="3000">
                <a:latin typeface="Rubik"/>
                <a:ea typeface="Rubik"/>
                <a:cs typeface="Rubik"/>
                <a:sym typeface="Rubik"/>
              </a:defRPr>
            </a:lvl6pPr>
            <a:lvl7pPr lvl="6" algn="ctr" rtl="0">
              <a:spcBef>
                <a:spcPts val="0"/>
              </a:spcBef>
              <a:spcAft>
                <a:spcPts val="0"/>
              </a:spcAft>
              <a:buSzPts val="3000"/>
              <a:buFont typeface="Rubik"/>
              <a:buNone/>
              <a:defRPr sz="3000">
                <a:latin typeface="Rubik"/>
                <a:ea typeface="Rubik"/>
                <a:cs typeface="Rubik"/>
                <a:sym typeface="Rubik"/>
              </a:defRPr>
            </a:lvl7pPr>
            <a:lvl8pPr lvl="7" algn="ctr" rtl="0">
              <a:spcBef>
                <a:spcPts val="0"/>
              </a:spcBef>
              <a:spcAft>
                <a:spcPts val="0"/>
              </a:spcAft>
              <a:buSzPts val="3000"/>
              <a:buFont typeface="Rubik"/>
              <a:buNone/>
              <a:defRPr sz="3000">
                <a:latin typeface="Rubik"/>
                <a:ea typeface="Rubik"/>
                <a:cs typeface="Rubik"/>
                <a:sym typeface="Rubik"/>
              </a:defRPr>
            </a:lvl8pPr>
            <a:lvl9pPr lvl="8" algn="ctr" rtl="0">
              <a:spcBef>
                <a:spcPts val="0"/>
              </a:spcBef>
              <a:spcAft>
                <a:spcPts val="0"/>
              </a:spcAft>
              <a:buSzPts val="3000"/>
              <a:buFont typeface="Rubik"/>
              <a:buNone/>
              <a:defRPr sz="3000">
                <a:latin typeface="Rubik"/>
                <a:ea typeface="Rubik"/>
                <a:cs typeface="Rubik"/>
                <a:sym typeface="Rubik"/>
              </a:defRPr>
            </a:lvl9pPr>
          </a:lstStyle>
          <a:p>
            <a:endParaRPr/>
          </a:p>
        </p:txBody>
      </p:sp>
      <p:sp>
        <p:nvSpPr>
          <p:cNvPr id="33" name="Google Shape;33;p6"/>
          <p:cNvSpPr txBox="1">
            <a:spLocks noGrp="1"/>
          </p:cNvSpPr>
          <p:nvPr>
            <p:ph type="sldNum" idx="12"/>
          </p:nvPr>
        </p:nvSpPr>
        <p:spPr>
          <a:xfrm>
            <a:off x="8458358" y="46726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pic>
        <p:nvPicPr>
          <p:cNvPr id="34" name="Google Shape;34;p6"/>
          <p:cNvPicPr preferRelativeResize="0"/>
          <p:nvPr/>
        </p:nvPicPr>
        <p:blipFill rotWithShape="1">
          <a:blip r:embed="rId2">
            <a:alphaModFix/>
          </a:blip>
          <a:srcRect l="9"/>
          <a:stretch/>
        </p:blipFill>
        <p:spPr>
          <a:xfrm>
            <a:off x="8832301" y="2075950"/>
            <a:ext cx="104100" cy="9916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 afbeelding + tekst (staand)">
  <p:cSld name="SECTION_TITLE_AND_DESCRIPTION_1">
    <p:spTree>
      <p:nvGrpSpPr>
        <p:cNvPr id="1" name="Shape 35"/>
        <p:cNvGrpSpPr/>
        <p:nvPr/>
      </p:nvGrpSpPr>
      <p:grpSpPr>
        <a:xfrm>
          <a:off x="0" y="0"/>
          <a:ext cx="0" cy="0"/>
          <a:chOff x="0" y="0"/>
          <a:chExt cx="0" cy="0"/>
        </a:xfrm>
      </p:grpSpPr>
      <p:sp>
        <p:nvSpPr>
          <p:cNvPr id="36" name="Google Shape;36;p7"/>
          <p:cNvSpPr/>
          <p:nvPr/>
        </p:nvSpPr>
        <p:spPr>
          <a:xfrm>
            <a:off x="-23625" y="-76325"/>
            <a:ext cx="4595700" cy="5246700"/>
          </a:xfrm>
          <a:prstGeom prst="rect">
            <a:avLst/>
          </a:prstGeom>
          <a:solidFill>
            <a:schemeClr val="accen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7"/>
          <p:cNvSpPr txBox="1">
            <a:spLocks noGrp="1"/>
          </p:cNvSpPr>
          <p:nvPr>
            <p:ph type="title"/>
          </p:nvPr>
        </p:nvSpPr>
        <p:spPr>
          <a:xfrm>
            <a:off x="265500" y="1233175"/>
            <a:ext cx="4045200" cy="262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highlight>
                  <a:srgbClr val="FFFFFF"/>
                </a:highlight>
              </a:defRPr>
            </a:lvl1pPr>
            <a:lvl2pPr lvl="1" algn="ctr" rtl="0">
              <a:spcBef>
                <a:spcPts val="0"/>
              </a:spcBef>
              <a:spcAft>
                <a:spcPts val="0"/>
              </a:spcAft>
              <a:buSzPts val="3000"/>
              <a:buFont typeface="Rubik"/>
              <a:buNone/>
              <a:defRPr sz="3000">
                <a:latin typeface="Rubik"/>
                <a:ea typeface="Rubik"/>
                <a:cs typeface="Rubik"/>
                <a:sym typeface="Rubik"/>
              </a:defRPr>
            </a:lvl2pPr>
            <a:lvl3pPr lvl="2" algn="ctr" rtl="0">
              <a:spcBef>
                <a:spcPts val="0"/>
              </a:spcBef>
              <a:spcAft>
                <a:spcPts val="0"/>
              </a:spcAft>
              <a:buSzPts val="3000"/>
              <a:buFont typeface="Rubik"/>
              <a:buNone/>
              <a:defRPr sz="3000">
                <a:latin typeface="Rubik"/>
                <a:ea typeface="Rubik"/>
                <a:cs typeface="Rubik"/>
                <a:sym typeface="Rubik"/>
              </a:defRPr>
            </a:lvl3pPr>
            <a:lvl4pPr lvl="3" algn="ctr" rtl="0">
              <a:spcBef>
                <a:spcPts val="0"/>
              </a:spcBef>
              <a:spcAft>
                <a:spcPts val="0"/>
              </a:spcAft>
              <a:buSzPts val="3000"/>
              <a:buFont typeface="Rubik"/>
              <a:buNone/>
              <a:defRPr sz="3000">
                <a:latin typeface="Rubik"/>
                <a:ea typeface="Rubik"/>
                <a:cs typeface="Rubik"/>
                <a:sym typeface="Rubik"/>
              </a:defRPr>
            </a:lvl4pPr>
            <a:lvl5pPr lvl="4" algn="ctr" rtl="0">
              <a:spcBef>
                <a:spcPts val="0"/>
              </a:spcBef>
              <a:spcAft>
                <a:spcPts val="0"/>
              </a:spcAft>
              <a:buSzPts val="3000"/>
              <a:buFont typeface="Rubik"/>
              <a:buNone/>
              <a:defRPr sz="3000">
                <a:latin typeface="Rubik"/>
                <a:ea typeface="Rubik"/>
                <a:cs typeface="Rubik"/>
                <a:sym typeface="Rubik"/>
              </a:defRPr>
            </a:lvl5pPr>
            <a:lvl6pPr lvl="5" algn="ctr" rtl="0">
              <a:spcBef>
                <a:spcPts val="0"/>
              </a:spcBef>
              <a:spcAft>
                <a:spcPts val="0"/>
              </a:spcAft>
              <a:buSzPts val="3000"/>
              <a:buFont typeface="Rubik"/>
              <a:buNone/>
              <a:defRPr sz="3000">
                <a:latin typeface="Rubik"/>
                <a:ea typeface="Rubik"/>
                <a:cs typeface="Rubik"/>
                <a:sym typeface="Rubik"/>
              </a:defRPr>
            </a:lvl6pPr>
            <a:lvl7pPr lvl="6" algn="ctr" rtl="0">
              <a:spcBef>
                <a:spcPts val="0"/>
              </a:spcBef>
              <a:spcAft>
                <a:spcPts val="0"/>
              </a:spcAft>
              <a:buSzPts val="3000"/>
              <a:buFont typeface="Rubik"/>
              <a:buNone/>
              <a:defRPr sz="3000">
                <a:latin typeface="Rubik"/>
                <a:ea typeface="Rubik"/>
                <a:cs typeface="Rubik"/>
                <a:sym typeface="Rubik"/>
              </a:defRPr>
            </a:lvl7pPr>
            <a:lvl8pPr lvl="7" algn="ctr" rtl="0">
              <a:spcBef>
                <a:spcPts val="0"/>
              </a:spcBef>
              <a:spcAft>
                <a:spcPts val="0"/>
              </a:spcAft>
              <a:buSzPts val="3000"/>
              <a:buFont typeface="Rubik"/>
              <a:buNone/>
              <a:defRPr sz="3000">
                <a:latin typeface="Rubik"/>
                <a:ea typeface="Rubik"/>
                <a:cs typeface="Rubik"/>
                <a:sym typeface="Rubik"/>
              </a:defRPr>
            </a:lvl8pPr>
            <a:lvl9pPr lvl="8" algn="ctr" rtl="0">
              <a:spcBef>
                <a:spcPts val="0"/>
              </a:spcBef>
              <a:spcAft>
                <a:spcPts val="0"/>
              </a:spcAft>
              <a:buSzPts val="3000"/>
              <a:buFont typeface="Rubik"/>
              <a:buNone/>
              <a:defRPr sz="3000">
                <a:latin typeface="Rubik"/>
                <a:ea typeface="Rubik"/>
                <a:cs typeface="Rubik"/>
                <a:sym typeface="Rubik"/>
              </a:defRPr>
            </a:lvl9pPr>
          </a:lstStyle>
          <a:p>
            <a:endParaRPr/>
          </a:p>
        </p:txBody>
      </p:sp>
      <p:sp>
        <p:nvSpPr>
          <p:cNvPr id="38" name="Google Shape;38;p7"/>
          <p:cNvSpPr txBox="1">
            <a:spLocks noGrp="1"/>
          </p:cNvSpPr>
          <p:nvPr>
            <p:ph type="sldNum" idx="12"/>
          </p:nvPr>
        </p:nvSpPr>
        <p:spPr>
          <a:xfrm>
            <a:off x="8458358" y="4672617"/>
            <a:ext cx="548700" cy="393600"/>
          </a:xfrm>
          <a:prstGeom prst="rect">
            <a:avLst/>
          </a:prstGeom>
        </p:spPr>
        <p:txBody>
          <a:bodyPr spcFirstLastPara="1" wrap="square" lIns="91425" tIns="91425" rIns="91425" bIns="91425" anchor="ctr" anchorCtr="0">
            <a:noAutofit/>
          </a:bodyPr>
          <a:lstStyle>
            <a:lvl1pPr lvl="0" rtl="0">
              <a:buNone/>
              <a:defRPr>
                <a:solidFill>
                  <a:srgbClr val="000000"/>
                </a:solidFill>
                <a:latin typeface="Roboto"/>
                <a:ea typeface="Roboto"/>
                <a:cs typeface="Roboto"/>
                <a:sym typeface="Roboto"/>
              </a:defRPr>
            </a:lvl1pPr>
            <a:lvl2pPr lvl="1" rtl="0">
              <a:buNone/>
              <a:defRPr>
                <a:solidFill>
                  <a:srgbClr val="000000"/>
                </a:solidFill>
                <a:latin typeface="Roboto"/>
                <a:ea typeface="Roboto"/>
                <a:cs typeface="Roboto"/>
                <a:sym typeface="Roboto"/>
              </a:defRPr>
            </a:lvl2pPr>
            <a:lvl3pPr lvl="2" rtl="0">
              <a:buNone/>
              <a:defRPr>
                <a:solidFill>
                  <a:srgbClr val="000000"/>
                </a:solidFill>
                <a:latin typeface="Roboto"/>
                <a:ea typeface="Roboto"/>
                <a:cs typeface="Roboto"/>
                <a:sym typeface="Roboto"/>
              </a:defRPr>
            </a:lvl3pPr>
            <a:lvl4pPr lvl="3" rtl="0">
              <a:buNone/>
              <a:defRPr>
                <a:solidFill>
                  <a:srgbClr val="000000"/>
                </a:solidFill>
                <a:latin typeface="Roboto"/>
                <a:ea typeface="Roboto"/>
                <a:cs typeface="Roboto"/>
                <a:sym typeface="Roboto"/>
              </a:defRPr>
            </a:lvl4pPr>
            <a:lvl5pPr lvl="4" rtl="0">
              <a:buNone/>
              <a:defRPr>
                <a:solidFill>
                  <a:srgbClr val="000000"/>
                </a:solidFill>
                <a:latin typeface="Roboto"/>
                <a:ea typeface="Roboto"/>
                <a:cs typeface="Roboto"/>
                <a:sym typeface="Roboto"/>
              </a:defRPr>
            </a:lvl5pPr>
            <a:lvl6pPr lvl="5" rtl="0">
              <a:buNone/>
              <a:defRPr>
                <a:solidFill>
                  <a:srgbClr val="000000"/>
                </a:solidFill>
                <a:latin typeface="Roboto"/>
                <a:ea typeface="Roboto"/>
                <a:cs typeface="Roboto"/>
                <a:sym typeface="Roboto"/>
              </a:defRPr>
            </a:lvl6pPr>
            <a:lvl7pPr lvl="6" rtl="0">
              <a:buNone/>
              <a:defRPr>
                <a:solidFill>
                  <a:srgbClr val="000000"/>
                </a:solidFill>
                <a:latin typeface="Roboto"/>
                <a:ea typeface="Roboto"/>
                <a:cs typeface="Roboto"/>
                <a:sym typeface="Roboto"/>
              </a:defRPr>
            </a:lvl7pPr>
            <a:lvl8pPr lvl="7" rtl="0">
              <a:buNone/>
              <a:defRPr>
                <a:solidFill>
                  <a:srgbClr val="000000"/>
                </a:solidFill>
                <a:latin typeface="Roboto"/>
                <a:ea typeface="Roboto"/>
                <a:cs typeface="Roboto"/>
                <a:sym typeface="Roboto"/>
              </a:defRPr>
            </a:lvl8pPr>
            <a:lvl9pPr lvl="8" rtl="0">
              <a:buNone/>
              <a:defRPr>
                <a:solidFill>
                  <a:srgbClr val="00000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nl"/>
              <a:t>‹nr.›</a:t>
            </a:fld>
            <a:endParaRPr/>
          </a:p>
        </p:txBody>
      </p:sp>
      <p:sp>
        <p:nvSpPr>
          <p:cNvPr id="39" name="Google Shape;39;p7"/>
          <p:cNvSpPr txBox="1">
            <a:spLocks noGrp="1"/>
          </p:cNvSpPr>
          <p:nvPr>
            <p:ph type="body" idx="1"/>
          </p:nvPr>
        </p:nvSpPr>
        <p:spPr>
          <a:xfrm>
            <a:off x="4894550" y="343225"/>
            <a:ext cx="3775200" cy="44568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40" name="Google Shape;40;p7"/>
          <p:cNvPicPr preferRelativeResize="0"/>
          <p:nvPr/>
        </p:nvPicPr>
        <p:blipFill rotWithShape="1">
          <a:blip r:embed="rId2">
            <a:alphaModFix/>
          </a:blip>
          <a:srcRect l="9"/>
          <a:stretch/>
        </p:blipFill>
        <p:spPr>
          <a:xfrm>
            <a:off x="8832301" y="2075950"/>
            <a:ext cx="104100" cy="991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  tekst (staand) 1">
  <p:cSld name="SECTION_TITLE_AND_DESCRIPTION_1_2">
    <p:spTree>
      <p:nvGrpSpPr>
        <p:cNvPr id="1" name="Shape 41"/>
        <p:cNvGrpSpPr/>
        <p:nvPr/>
      </p:nvGrpSpPr>
      <p:grpSpPr>
        <a:xfrm>
          <a:off x="0" y="0"/>
          <a:ext cx="0" cy="0"/>
          <a:chOff x="0" y="0"/>
          <a:chExt cx="0" cy="0"/>
        </a:xfrm>
      </p:grpSpPr>
      <p:sp>
        <p:nvSpPr>
          <p:cNvPr id="42" name="Google Shape;42;p8"/>
          <p:cNvSpPr/>
          <p:nvPr/>
        </p:nvSpPr>
        <p:spPr>
          <a:xfrm>
            <a:off x="-23625" y="-76325"/>
            <a:ext cx="4595700" cy="5246700"/>
          </a:xfrm>
          <a:prstGeom prst="rect">
            <a:avLst/>
          </a:prstGeom>
          <a:solidFill>
            <a:schemeClr val="accen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8"/>
          <p:cNvSpPr txBox="1">
            <a:spLocks noGrp="1"/>
          </p:cNvSpPr>
          <p:nvPr>
            <p:ph type="title"/>
          </p:nvPr>
        </p:nvSpPr>
        <p:spPr>
          <a:xfrm>
            <a:off x="265500" y="1233175"/>
            <a:ext cx="4045200" cy="262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Font typeface="Rubik"/>
              <a:buNone/>
              <a:defRPr sz="3000">
                <a:latin typeface="Rubik"/>
                <a:ea typeface="Rubik"/>
                <a:cs typeface="Rubik"/>
                <a:sym typeface="Rubik"/>
              </a:defRPr>
            </a:lvl2pPr>
            <a:lvl3pPr lvl="2" algn="ctr" rtl="0">
              <a:spcBef>
                <a:spcPts val="0"/>
              </a:spcBef>
              <a:spcAft>
                <a:spcPts val="0"/>
              </a:spcAft>
              <a:buSzPts val="3000"/>
              <a:buFont typeface="Rubik"/>
              <a:buNone/>
              <a:defRPr sz="3000">
                <a:latin typeface="Rubik"/>
                <a:ea typeface="Rubik"/>
                <a:cs typeface="Rubik"/>
                <a:sym typeface="Rubik"/>
              </a:defRPr>
            </a:lvl3pPr>
            <a:lvl4pPr lvl="3" algn="ctr" rtl="0">
              <a:spcBef>
                <a:spcPts val="0"/>
              </a:spcBef>
              <a:spcAft>
                <a:spcPts val="0"/>
              </a:spcAft>
              <a:buSzPts val="3000"/>
              <a:buFont typeface="Rubik"/>
              <a:buNone/>
              <a:defRPr sz="3000">
                <a:latin typeface="Rubik"/>
                <a:ea typeface="Rubik"/>
                <a:cs typeface="Rubik"/>
                <a:sym typeface="Rubik"/>
              </a:defRPr>
            </a:lvl4pPr>
            <a:lvl5pPr lvl="4" algn="ctr" rtl="0">
              <a:spcBef>
                <a:spcPts val="0"/>
              </a:spcBef>
              <a:spcAft>
                <a:spcPts val="0"/>
              </a:spcAft>
              <a:buSzPts val="3000"/>
              <a:buFont typeface="Rubik"/>
              <a:buNone/>
              <a:defRPr sz="3000">
                <a:latin typeface="Rubik"/>
                <a:ea typeface="Rubik"/>
                <a:cs typeface="Rubik"/>
                <a:sym typeface="Rubik"/>
              </a:defRPr>
            </a:lvl5pPr>
            <a:lvl6pPr lvl="5" algn="ctr" rtl="0">
              <a:spcBef>
                <a:spcPts val="0"/>
              </a:spcBef>
              <a:spcAft>
                <a:spcPts val="0"/>
              </a:spcAft>
              <a:buSzPts val="3000"/>
              <a:buFont typeface="Rubik"/>
              <a:buNone/>
              <a:defRPr sz="3000">
                <a:latin typeface="Rubik"/>
                <a:ea typeface="Rubik"/>
                <a:cs typeface="Rubik"/>
                <a:sym typeface="Rubik"/>
              </a:defRPr>
            </a:lvl6pPr>
            <a:lvl7pPr lvl="6" algn="ctr" rtl="0">
              <a:spcBef>
                <a:spcPts val="0"/>
              </a:spcBef>
              <a:spcAft>
                <a:spcPts val="0"/>
              </a:spcAft>
              <a:buSzPts val="3000"/>
              <a:buFont typeface="Rubik"/>
              <a:buNone/>
              <a:defRPr sz="3000">
                <a:latin typeface="Rubik"/>
                <a:ea typeface="Rubik"/>
                <a:cs typeface="Rubik"/>
                <a:sym typeface="Rubik"/>
              </a:defRPr>
            </a:lvl7pPr>
            <a:lvl8pPr lvl="7" algn="ctr" rtl="0">
              <a:spcBef>
                <a:spcPts val="0"/>
              </a:spcBef>
              <a:spcAft>
                <a:spcPts val="0"/>
              </a:spcAft>
              <a:buSzPts val="3000"/>
              <a:buFont typeface="Rubik"/>
              <a:buNone/>
              <a:defRPr sz="3000">
                <a:latin typeface="Rubik"/>
                <a:ea typeface="Rubik"/>
                <a:cs typeface="Rubik"/>
                <a:sym typeface="Rubik"/>
              </a:defRPr>
            </a:lvl8pPr>
            <a:lvl9pPr lvl="8" algn="ctr" rtl="0">
              <a:spcBef>
                <a:spcPts val="0"/>
              </a:spcBef>
              <a:spcAft>
                <a:spcPts val="0"/>
              </a:spcAft>
              <a:buSzPts val="3000"/>
              <a:buFont typeface="Rubik"/>
              <a:buNone/>
              <a:defRPr sz="3000">
                <a:latin typeface="Rubik"/>
                <a:ea typeface="Rubik"/>
                <a:cs typeface="Rubik"/>
                <a:sym typeface="Rubik"/>
              </a:defRPr>
            </a:lvl9pPr>
          </a:lstStyle>
          <a:p>
            <a:endParaRPr/>
          </a:p>
        </p:txBody>
      </p:sp>
      <p:sp>
        <p:nvSpPr>
          <p:cNvPr id="44" name="Google Shape;44;p8"/>
          <p:cNvSpPr txBox="1">
            <a:spLocks noGrp="1"/>
          </p:cNvSpPr>
          <p:nvPr>
            <p:ph type="sldNum" idx="12"/>
          </p:nvPr>
        </p:nvSpPr>
        <p:spPr>
          <a:xfrm>
            <a:off x="8458358" y="4672617"/>
            <a:ext cx="548700" cy="393600"/>
          </a:xfrm>
          <a:prstGeom prst="rect">
            <a:avLst/>
          </a:prstGeom>
        </p:spPr>
        <p:txBody>
          <a:bodyPr spcFirstLastPara="1" wrap="square" lIns="91425" tIns="91425" rIns="91425" bIns="91425" anchor="ctr" anchorCtr="0">
            <a:noAutofit/>
          </a:bodyPr>
          <a:lstStyle>
            <a:lvl1pPr lvl="0" rtl="0">
              <a:buNone/>
              <a:defRPr>
                <a:solidFill>
                  <a:srgbClr val="000000"/>
                </a:solidFill>
                <a:latin typeface="Roboto"/>
                <a:ea typeface="Roboto"/>
                <a:cs typeface="Roboto"/>
                <a:sym typeface="Roboto"/>
              </a:defRPr>
            </a:lvl1pPr>
            <a:lvl2pPr lvl="1" rtl="0">
              <a:buNone/>
              <a:defRPr>
                <a:solidFill>
                  <a:srgbClr val="000000"/>
                </a:solidFill>
                <a:latin typeface="Roboto"/>
                <a:ea typeface="Roboto"/>
                <a:cs typeface="Roboto"/>
                <a:sym typeface="Roboto"/>
              </a:defRPr>
            </a:lvl2pPr>
            <a:lvl3pPr lvl="2" rtl="0">
              <a:buNone/>
              <a:defRPr>
                <a:solidFill>
                  <a:srgbClr val="000000"/>
                </a:solidFill>
                <a:latin typeface="Roboto"/>
                <a:ea typeface="Roboto"/>
                <a:cs typeface="Roboto"/>
                <a:sym typeface="Roboto"/>
              </a:defRPr>
            </a:lvl3pPr>
            <a:lvl4pPr lvl="3" rtl="0">
              <a:buNone/>
              <a:defRPr>
                <a:solidFill>
                  <a:srgbClr val="000000"/>
                </a:solidFill>
                <a:latin typeface="Roboto"/>
                <a:ea typeface="Roboto"/>
                <a:cs typeface="Roboto"/>
                <a:sym typeface="Roboto"/>
              </a:defRPr>
            </a:lvl4pPr>
            <a:lvl5pPr lvl="4" rtl="0">
              <a:buNone/>
              <a:defRPr>
                <a:solidFill>
                  <a:srgbClr val="000000"/>
                </a:solidFill>
                <a:latin typeface="Roboto"/>
                <a:ea typeface="Roboto"/>
                <a:cs typeface="Roboto"/>
                <a:sym typeface="Roboto"/>
              </a:defRPr>
            </a:lvl5pPr>
            <a:lvl6pPr lvl="5" rtl="0">
              <a:buNone/>
              <a:defRPr>
                <a:solidFill>
                  <a:srgbClr val="000000"/>
                </a:solidFill>
                <a:latin typeface="Roboto"/>
                <a:ea typeface="Roboto"/>
                <a:cs typeface="Roboto"/>
                <a:sym typeface="Roboto"/>
              </a:defRPr>
            </a:lvl6pPr>
            <a:lvl7pPr lvl="6" rtl="0">
              <a:buNone/>
              <a:defRPr>
                <a:solidFill>
                  <a:srgbClr val="000000"/>
                </a:solidFill>
                <a:latin typeface="Roboto"/>
                <a:ea typeface="Roboto"/>
                <a:cs typeface="Roboto"/>
                <a:sym typeface="Roboto"/>
              </a:defRPr>
            </a:lvl7pPr>
            <a:lvl8pPr lvl="7" rtl="0">
              <a:buNone/>
              <a:defRPr>
                <a:solidFill>
                  <a:srgbClr val="000000"/>
                </a:solidFill>
                <a:latin typeface="Roboto"/>
                <a:ea typeface="Roboto"/>
                <a:cs typeface="Roboto"/>
                <a:sym typeface="Roboto"/>
              </a:defRPr>
            </a:lvl8pPr>
            <a:lvl9pPr lvl="8" rtl="0">
              <a:buNone/>
              <a:defRPr>
                <a:solidFill>
                  <a:srgbClr val="00000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nl"/>
              <a:t>‹nr.›</a:t>
            </a:fld>
            <a:endParaRPr/>
          </a:p>
        </p:txBody>
      </p:sp>
      <p:sp>
        <p:nvSpPr>
          <p:cNvPr id="45" name="Google Shape;45;p8"/>
          <p:cNvSpPr txBox="1">
            <a:spLocks noGrp="1"/>
          </p:cNvSpPr>
          <p:nvPr>
            <p:ph type="body" idx="1"/>
          </p:nvPr>
        </p:nvSpPr>
        <p:spPr>
          <a:xfrm>
            <a:off x="4894550" y="343225"/>
            <a:ext cx="3775200" cy="44568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46" name="Google Shape;46;p8"/>
          <p:cNvPicPr preferRelativeResize="0"/>
          <p:nvPr/>
        </p:nvPicPr>
        <p:blipFill rotWithShape="1">
          <a:blip r:embed="rId2">
            <a:alphaModFix/>
          </a:blip>
          <a:srcRect l="9"/>
          <a:stretch/>
        </p:blipFill>
        <p:spPr>
          <a:xfrm>
            <a:off x="8832301" y="2075950"/>
            <a:ext cx="104100" cy="991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otocollage 1">
  <p:cSld name="SECTION_TITLE_AND_DESCRIPTION_1_1_2">
    <p:spTree>
      <p:nvGrpSpPr>
        <p:cNvPr id="1" name="Shape 47"/>
        <p:cNvGrpSpPr/>
        <p:nvPr/>
      </p:nvGrpSpPr>
      <p:grpSpPr>
        <a:xfrm>
          <a:off x="0" y="0"/>
          <a:ext cx="0" cy="0"/>
          <a:chOff x="0" y="0"/>
          <a:chExt cx="0" cy="0"/>
        </a:xfrm>
      </p:grpSpPr>
      <p:sp>
        <p:nvSpPr>
          <p:cNvPr id="48" name="Google Shape;48;p9"/>
          <p:cNvSpPr/>
          <p:nvPr/>
        </p:nvSpPr>
        <p:spPr>
          <a:xfrm>
            <a:off x="6649234" y="2639551"/>
            <a:ext cx="1984800" cy="19839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9"/>
          <p:cNvSpPr/>
          <p:nvPr/>
        </p:nvSpPr>
        <p:spPr>
          <a:xfrm>
            <a:off x="4530018" y="2639551"/>
            <a:ext cx="1984800" cy="19839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9"/>
          <p:cNvSpPr/>
          <p:nvPr/>
        </p:nvSpPr>
        <p:spPr>
          <a:xfrm>
            <a:off x="6649234" y="519150"/>
            <a:ext cx="1984800" cy="19839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9"/>
          <p:cNvSpPr/>
          <p:nvPr/>
        </p:nvSpPr>
        <p:spPr>
          <a:xfrm>
            <a:off x="4530018" y="519150"/>
            <a:ext cx="1984800" cy="19839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9"/>
          <p:cNvSpPr txBox="1">
            <a:spLocks noGrp="1"/>
          </p:cNvSpPr>
          <p:nvPr>
            <p:ph type="sldNum" idx="12"/>
          </p:nvPr>
        </p:nvSpPr>
        <p:spPr>
          <a:xfrm>
            <a:off x="8458358" y="4672617"/>
            <a:ext cx="548700" cy="393600"/>
          </a:xfrm>
          <a:prstGeom prst="rect">
            <a:avLst/>
          </a:prstGeom>
        </p:spPr>
        <p:txBody>
          <a:bodyPr spcFirstLastPara="1" wrap="square" lIns="91425" tIns="91425" rIns="91425" bIns="91425" anchor="ctr" anchorCtr="0">
            <a:noAutofit/>
          </a:bodyPr>
          <a:lstStyle>
            <a:lvl1pPr lvl="0" rtl="0">
              <a:buNone/>
              <a:defRPr>
                <a:solidFill>
                  <a:srgbClr val="000000"/>
                </a:solidFill>
                <a:latin typeface="Roboto"/>
                <a:ea typeface="Roboto"/>
                <a:cs typeface="Roboto"/>
                <a:sym typeface="Roboto"/>
              </a:defRPr>
            </a:lvl1pPr>
            <a:lvl2pPr lvl="1" rtl="0">
              <a:buNone/>
              <a:defRPr>
                <a:solidFill>
                  <a:srgbClr val="000000"/>
                </a:solidFill>
                <a:latin typeface="Roboto"/>
                <a:ea typeface="Roboto"/>
                <a:cs typeface="Roboto"/>
                <a:sym typeface="Roboto"/>
              </a:defRPr>
            </a:lvl2pPr>
            <a:lvl3pPr lvl="2" rtl="0">
              <a:buNone/>
              <a:defRPr>
                <a:solidFill>
                  <a:srgbClr val="000000"/>
                </a:solidFill>
                <a:latin typeface="Roboto"/>
                <a:ea typeface="Roboto"/>
                <a:cs typeface="Roboto"/>
                <a:sym typeface="Roboto"/>
              </a:defRPr>
            </a:lvl3pPr>
            <a:lvl4pPr lvl="3" rtl="0">
              <a:buNone/>
              <a:defRPr>
                <a:solidFill>
                  <a:srgbClr val="000000"/>
                </a:solidFill>
                <a:latin typeface="Roboto"/>
                <a:ea typeface="Roboto"/>
                <a:cs typeface="Roboto"/>
                <a:sym typeface="Roboto"/>
              </a:defRPr>
            </a:lvl4pPr>
            <a:lvl5pPr lvl="4" rtl="0">
              <a:buNone/>
              <a:defRPr>
                <a:solidFill>
                  <a:srgbClr val="000000"/>
                </a:solidFill>
                <a:latin typeface="Roboto"/>
                <a:ea typeface="Roboto"/>
                <a:cs typeface="Roboto"/>
                <a:sym typeface="Roboto"/>
              </a:defRPr>
            </a:lvl5pPr>
            <a:lvl6pPr lvl="5" rtl="0">
              <a:buNone/>
              <a:defRPr>
                <a:solidFill>
                  <a:srgbClr val="000000"/>
                </a:solidFill>
                <a:latin typeface="Roboto"/>
                <a:ea typeface="Roboto"/>
                <a:cs typeface="Roboto"/>
                <a:sym typeface="Roboto"/>
              </a:defRPr>
            </a:lvl6pPr>
            <a:lvl7pPr lvl="6" rtl="0">
              <a:buNone/>
              <a:defRPr>
                <a:solidFill>
                  <a:srgbClr val="000000"/>
                </a:solidFill>
                <a:latin typeface="Roboto"/>
                <a:ea typeface="Roboto"/>
                <a:cs typeface="Roboto"/>
                <a:sym typeface="Roboto"/>
              </a:defRPr>
            </a:lvl7pPr>
            <a:lvl8pPr lvl="7" rtl="0">
              <a:buNone/>
              <a:defRPr>
                <a:solidFill>
                  <a:srgbClr val="000000"/>
                </a:solidFill>
                <a:latin typeface="Roboto"/>
                <a:ea typeface="Roboto"/>
                <a:cs typeface="Roboto"/>
                <a:sym typeface="Roboto"/>
              </a:defRPr>
            </a:lvl8pPr>
            <a:lvl9pPr lvl="8" rtl="0">
              <a:buNone/>
              <a:defRPr>
                <a:solidFill>
                  <a:srgbClr val="00000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nl"/>
              <a:t>‹nr.›</a:t>
            </a:fld>
            <a:endParaRPr/>
          </a:p>
        </p:txBody>
      </p:sp>
      <p:pic>
        <p:nvPicPr>
          <p:cNvPr id="53" name="Google Shape;53;p9"/>
          <p:cNvPicPr preferRelativeResize="0"/>
          <p:nvPr/>
        </p:nvPicPr>
        <p:blipFill rotWithShape="1">
          <a:blip r:embed="rId2">
            <a:alphaModFix/>
          </a:blip>
          <a:srcRect l="9"/>
          <a:stretch/>
        </p:blipFill>
        <p:spPr>
          <a:xfrm>
            <a:off x="8832301" y="2075950"/>
            <a:ext cx="104100" cy="991600"/>
          </a:xfrm>
          <a:prstGeom prst="rect">
            <a:avLst/>
          </a:prstGeom>
          <a:noFill/>
          <a:ln>
            <a:noFill/>
          </a:ln>
        </p:spPr>
      </p:pic>
      <p:sp>
        <p:nvSpPr>
          <p:cNvPr id="54" name="Google Shape;54;p9"/>
          <p:cNvSpPr/>
          <p:nvPr/>
        </p:nvSpPr>
        <p:spPr>
          <a:xfrm>
            <a:off x="288700" y="519150"/>
            <a:ext cx="4106700" cy="41052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tocollage 2">
  <p:cSld name="SECTION_TITLE_AND_DESCRIPTION_1_1_2_2">
    <p:spTree>
      <p:nvGrpSpPr>
        <p:cNvPr id="1" name="Shape 55"/>
        <p:cNvGrpSpPr/>
        <p:nvPr/>
      </p:nvGrpSpPr>
      <p:grpSpPr>
        <a:xfrm>
          <a:off x="0" y="0"/>
          <a:ext cx="0" cy="0"/>
          <a:chOff x="0" y="0"/>
          <a:chExt cx="0" cy="0"/>
        </a:xfrm>
      </p:grpSpPr>
      <p:sp>
        <p:nvSpPr>
          <p:cNvPr id="56" name="Google Shape;56;p10"/>
          <p:cNvSpPr/>
          <p:nvPr/>
        </p:nvSpPr>
        <p:spPr>
          <a:xfrm>
            <a:off x="4530015" y="2639550"/>
            <a:ext cx="4104000" cy="19839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0"/>
          <p:cNvSpPr/>
          <p:nvPr/>
        </p:nvSpPr>
        <p:spPr>
          <a:xfrm>
            <a:off x="4530032" y="519150"/>
            <a:ext cx="4106700" cy="19839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0"/>
          <p:cNvSpPr txBox="1">
            <a:spLocks noGrp="1"/>
          </p:cNvSpPr>
          <p:nvPr>
            <p:ph type="sldNum" idx="12"/>
          </p:nvPr>
        </p:nvSpPr>
        <p:spPr>
          <a:xfrm>
            <a:off x="8458358" y="4672617"/>
            <a:ext cx="548700" cy="393600"/>
          </a:xfrm>
          <a:prstGeom prst="rect">
            <a:avLst/>
          </a:prstGeom>
        </p:spPr>
        <p:txBody>
          <a:bodyPr spcFirstLastPara="1" wrap="square" lIns="91425" tIns="91425" rIns="91425" bIns="91425" anchor="ctr" anchorCtr="0">
            <a:noAutofit/>
          </a:bodyPr>
          <a:lstStyle>
            <a:lvl1pPr lvl="0" rtl="0">
              <a:buNone/>
              <a:defRPr>
                <a:solidFill>
                  <a:srgbClr val="000000"/>
                </a:solidFill>
                <a:latin typeface="Roboto"/>
                <a:ea typeface="Roboto"/>
                <a:cs typeface="Roboto"/>
                <a:sym typeface="Roboto"/>
              </a:defRPr>
            </a:lvl1pPr>
            <a:lvl2pPr lvl="1" rtl="0">
              <a:buNone/>
              <a:defRPr>
                <a:solidFill>
                  <a:srgbClr val="000000"/>
                </a:solidFill>
                <a:latin typeface="Roboto"/>
                <a:ea typeface="Roboto"/>
                <a:cs typeface="Roboto"/>
                <a:sym typeface="Roboto"/>
              </a:defRPr>
            </a:lvl2pPr>
            <a:lvl3pPr lvl="2" rtl="0">
              <a:buNone/>
              <a:defRPr>
                <a:solidFill>
                  <a:srgbClr val="000000"/>
                </a:solidFill>
                <a:latin typeface="Roboto"/>
                <a:ea typeface="Roboto"/>
                <a:cs typeface="Roboto"/>
                <a:sym typeface="Roboto"/>
              </a:defRPr>
            </a:lvl3pPr>
            <a:lvl4pPr lvl="3" rtl="0">
              <a:buNone/>
              <a:defRPr>
                <a:solidFill>
                  <a:srgbClr val="000000"/>
                </a:solidFill>
                <a:latin typeface="Roboto"/>
                <a:ea typeface="Roboto"/>
                <a:cs typeface="Roboto"/>
                <a:sym typeface="Roboto"/>
              </a:defRPr>
            </a:lvl4pPr>
            <a:lvl5pPr lvl="4" rtl="0">
              <a:buNone/>
              <a:defRPr>
                <a:solidFill>
                  <a:srgbClr val="000000"/>
                </a:solidFill>
                <a:latin typeface="Roboto"/>
                <a:ea typeface="Roboto"/>
                <a:cs typeface="Roboto"/>
                <a:sym typeface="Roboto"/>
              </a:defRPr>
            </a:lvl5pPr>
            <a:lvl6pPr lvl="5" rtl="0">
              <a:buNone/>
              <a:defRPr>
                <a:solidFill>
                  <a:srgbClr val="000000"/>
                </a:solidFill>
                <a:latin typeface="Roboto"/>
                <a:ea typeface="Roboto"/>
                <a:cs typeface="Roboto"/>
                <a:sym typeface="Roboto"/>
              </a:defRPr>
            </a:lvl6pPr>
            <a:lvl7pPr lvl="6" rtl="0">
              <a:buNone/>
              <a:defRPr>
                <a:solidFill>
                  <a:srgbClr val="000000"/>
                </a:solidFill>
                <a:latin typeface="Roboto"/>
                <a:ea typeface="Roboto"/>
                <a:cs typeface="Roboto"/>
                <a:sym typeface="Roboto"/>
              </a:defRPr>
            </a:lvl7pPr>
            <a:lvl8pPr lvl="7" rtl="0">
              <a:buNone/>
              <a:defRPr>
                <a:solidFill>
                  <a:srgbClr val="000000"/>
                </a:solidFill>
                <a:latin typeface="Roboto"/>
                <a:ea typeface="Roboto"/>
                <a:cs typeface="Roboto"/>
                <a:sym typeface="Roboto"/>
              </a:defRPr>
            </a:lvl8pPr>
            <a:lvl9pPr lvl="8" rtl="0">
              <a:buNone/>
              <a:defRPr>
                <a:solidFill>
                  <a:srgbClr val="00000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nl"/>
              <a:t>‹nr.›</a:t>
            </a:fld>
            <a:endParaRPr/>
          </a:p>
        </p:txBody>
      </p:sp>
      <p:pic>
        <p:nvPicPr>
          <p:cNvPr id="59" name="Google Shape;59;p10"/>
          <p:cNvPicPr preferRelativeResize="0"/>
          <p:nvPr/>
        </p:nvPicPr>
        <p:blipFill rotWithShape="1">
          <a:blip r:embed="rId2">
            <a:alphaModFix/>
          </a:blip>
          <a:srcRect l="9"/>
          <a:stretch/>
        </p:blipFill>
        <p:spPr>
          <a:xfrm>
            <a:off x="8832301" y="2075950"/>
            <a:ext cx="104100" cy="991600"/>
          </a:xfrm>
          <a:prstGeom prst="rect">
            <a:avLst/>
          </a:prstGeom>
          <a:noFill/>
          <a:ln>
            <a:noFill/>
          </a:ln>
        </p:spPr>
      </p:pic>
      <p:sp>
        <p:nvSpPr>
          <p:cNvPr id="60" name="Google Shape;60;p10"/>
          <p:cNvSpPr/>
          <p:nvPr/>
        </p:nvSpPr>
        <p:spPr>
          <a:xfrm>
            <a:off x="288690" y="2639550"/>
            <a:ext cx="4104000" cy="19839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0"/>
          <p:cNvSpPr/>
          <p:nvPr/>
        </p:nvSpPr>
        <p:spPr>
          <a:xfrm>
            <a:off x="288707" y="519150"/>
            <a:ext cx="4106700" cy="19839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tocollage 3">
  <p:cSld name="SECTION_TITLE_AND_DESCRIPTION_1_1_2_1">
    <p:spTree>
      <p:nvGrpSpPr>
        <p:cNvPr id="1" name="Shape 62"/>
        <p:cNvGrpSpPr/>
        <p:nvPr/>
      </p:nvGrpSpPr>
      <p:grpSpPr>
        <a:xfrm>
          <a:off x="0" y="0"/>
          <a:ext cx="0" cy="0"/>
          <a:chOff x="0" y="0"/>
          <a:chExt cx="0" cy="0"/>
        </a:xfrm>
      </p:grpSpPr>
      <p:sp>
        <p:nvSpPr>
          <p:cNvPr id="63" name="Google Shape;63;p11"/>
          <p:cNvSpPr/>
          <p:nvPr/>
        </p:nvSpPr>
        <p:spPr>
          <a:xfrm>
            <a:off x="4530025" y="519150"/>
            <a:ext cx="4106700" cy="41052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1"/>
          <p:cNvSpPr txBox="1">
            <a:spLocks noGrp="1"/>
          </p:cNvSpPr>
          <p:nvPr>
            <p:ph type="sldNum" idx="12"/>
          </p:nvPr>
        </p:nvSpPr>
        <p:spPr>
          <a:xfrm>
            <a:off x="8458358" y="4672617"/>
            <a:ext cx="548700" cy="393600"/>
          </a:xfrm>
          <a:prstGeom prst="rect">
            <a:avLst/>
          </a:prstGeom>
        </p:spPr>
        <p:txBody>
          <a:bodyPr spcFirstLastPara="1" wrap="square" lIns="91425" tIns="91425" rIns="91425" bIns="91425" anchor="ctr" anchorCtr="0">
            <a:noAutofit/>
          </a:bodyPr>
          <a:lstStyle>
            <a:lvl1pPr lvl="0" rtl="0">
              <a:buNone/>
              <a:defRPr>
                <a:solidFill>
                  <a:srgbClr val="000000"/>
                </a:solidFill>
                <a:latin typeface="Roboto"/>
                <a:ea typeface="Roboto"/>
                <a:cs typeface="Roboto"/>
                <a:sym typeface="Roboto"/>
              </a:defRPr>
            </a:lvl1pPr>
            <a:lvl2pPr lvl="1" rtl="0">
              <a:buNone/>
              <a:defRPr>
                <a:solidFill>
                  <a:srgbClr val="000000"/>
                </a:solidFill>
                <a:latin typeface="Roboto"/>
                <a:ea typeface="Roboto"/>
                <a:cs typeface="Roboto"/>
                <a:sym typeface="Roboto"/>
              </a:defRPr>
            </a:lvl2pPr>
            <a:lvl3pPr lvl="2" rtl="0">
              <a:buNone/>
              <a:defRPr>
                <a:solidFill>
                  <a:srgbClr val="000000"/>
                </a:solidFill>
                <a:latin typeface="Roboto"/>
                <a:ea typeface="Roboto"/>
                <a:cs typeface="Roboto"/>
                <a:sym typeface="Roboto"/>
              </a:defRPr>
            </a:lvl3pPr>
            <a:lvl4pPr lvl="3" rtl="0">
              <a:buNone/>
              <a:defRPr>
                <a:solidFill>
                  <a:srgbClr val="000000"/>
                </a:solidFill>
                <a:latin typeface="Roboto"/>
                <a:ea typeface="Roboto"/>
                <a:cs typeface="Roboto"/>
                <a:sym typeface="Roboto"/>
              </a:defRPr>
            </a:lvl4pPr>
            <a:lvl5pPr lvl="4" rtl="0">
              <a:buNone/>
              <a:defRPr>
                <a:solidFill>
                  <a:srgbClr val="000000"/>
                </a:solidFill>
                <a:latin typeface="Roboto"/>
                <a:ea typeface="Roboto"/>
                <a:cs typeface="Roboto"/>
                <a:sym typeface="Roboto"/>
              </a:defRPr>
            </a:lvl5pPr>
            <a:lvl6pPr lvl="5" rtl="0">
              <a:buNone/>
              <a:defRPr>
                <a:solidFill>
                  <a:srgbClr val="000000"/>
                </a:solidFill>
                <a:latin typeface="Roboto"/>
                <a:ea typeface="Roboto"/>
                <a:cs typeface="Roboto"/>
                <a:sym typeface="Roboto"/>
              </a:defRPr>
            </a:lvl6pPr>
            <a:lvl7pPr lvl="6" rtl="0">
              <a:buNone/>
              <a:defRPr>
                <a:solidFill>
                  <a:srgbClr val="000000"/>
                </a:solidFill>
                <a:latin typeface="Roboto"/>
                <a:ea typeface="Roboto"/>
                <a:cs typeface="Roboto"/>
                <a:sym typeface="Roboto"/>
              </a:defRPr>
            </a:lvl7pPr>
            <a:lvl8pPr lvl="7" rtl="0">
              <a:buNone/>
              <a:defRPr>
                <a:solidFill>
                  <a:srgbClr val="000000"/>
                </a:solidFill>
                <a:latin typeface="Roboto"/>
                <a:ea typeface="Roboto"/>
                <a:cs typeface="Roboto"/>
                <a:sym typeface="Roboto"/>
              </a:defRPr>
            </a:lvl8pPr>
            <a:lvl9pPr lvl="8" rtl="0">
              <a:buNone/>
              <a:defRPr>
                <a:solidFill>
                  <a:srgbClr val="00000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nl"/>
              <a:t>‹nr.›</a:t>
            </a:fld>
            <a:endParaRPr/>
          </a:p>
        </p:txBody>
      </p:sp>
      <p:pic>
        <p:nvPicPr>
          <p:cNvPr id="65" name="Google Shape;65;p11"/>
          <p:cNvPicPr preferRelativeResize="0"/>
          <p:nvPr/>
        </p:nvPicPr>
        <p:blipFill rotWithShape="1">
          <a:blip r:embed="rId2">
            <a:alphaModFix/>
          </a:blip>
          <a:srcRect l="9"/>
          <a:stretch/>
        </p:blipFill>
        <p:spPr>
          <a:xfrm>
            <a:off x="8832301" y="2075950"/>
            <a:ext cx="104100" cy="991600"/>
          </a:xfrm>
          <a:prstGeom prst="rect">
            <a:avLst/>
          </a:prstGeom>
          <a:noFill/>
          <a:ln>
            <a:noFill/>
          </a:ln>
        </p:spPr>
      </p:pic>
      <p:sp>
        <p:nvSpPr>
          <p:cNvPr id="66" name="Google Shape;66;p11"/>
          <p:cNvSpPr/>
          <p:nvPr/>
        </p:nvSpPr>
        <p:spPr>
          <a:xfrm>
            <a:off x="288700" y="519150"/>
            <a:ext cx="4106700" cy="41052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itaat">
  <p:cSld name="CUSTOM">
    <p:bg>
      <p:bgPr>
        <a:solidFill>
          <a:schemeClr val="accent2"/>
        </a:solidFill>
        <a:effectLst/>
      </p:bgPr>
    </p:bg>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311700" y="1781400"/>
            <a:ext cx="8520600" cy="1580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000" i="1"/>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9" name="Google Shape;69;p12"/>
          <p:cNvSpPr txBox="1">
            <a:spLocks noGrp="1"/>
          </p:cNvSpPr>
          <p:nvPr>
            <p:ph type="title" idx="2"/>
          </p:nvPr>
        </p:nvSpPr>
        <p:spPr>
          <a:xfrm>
            <a:off x="1874275" y="2794225"/>
            <a:ext cx="5395500" cy="1580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
        <p:nvSpPr>
          <p:cNvPr id="70" name="Google Shape;70;p12"/>
          <p:cNvSpPr txBox="1">
            <a:spLocks noGrp="1"/>
          </p:cNvSpPr>
          <p:nvPr>
            <p:ph type="sldNum" idx="12"/>
          </p:nvPr>
        </p:nvSpPr>
        <p:spPr>
          <a:xfrm>
            <a:off x="8458358" y="4672617"/>
            <a:ext cx="548700" cy="393600"/>
          </a:xfrm>
          <a:prstGeom prst="rect">
            <a:avLst/>
          </a:prstGeom>
        </p:spPr>
        <p:txBody>
          <a:bodyPr spcFirstLastPara="1" wrap="square" lIns="91425" tIns="91425" rIns="91425" bIns="91425" anchor="ctr" anchorCtr="0">
            <a:noAutofit/>
          </a:bodyPr>
          <a:lstStyle>
            <a:lvl1pPr lvl="0" rtl="0">
              <a:buNone/>
              <a:defRPr>
                <a:solidFill>
                  <a:srgbClr val="000000"/>
                </a:solidFill>
                <a:latin typeface="Roboto"/>
                <a:ea typeface="Roboto"/>
                <a:cs typeface="Roboto"/>
                <a:sym typeface="Roboto"/>
              </a:defRPr>
            </a:lvl1pPr>
            <a:lvl2pPr lvl="1" rtl="0">
              <a:buNone/>
              <a:defRPr>
                <a:solidFill>
                  <a:srgbClr val="000000"/>
                </a:solidFill>
                <a:latin typeface="Roboto"/>
                <a:ea typeface="Roboto"/>
                <a:cs typeface="Roboto"/>
                <a:sym typeface="Roboto"/>
              </a:defRPr>
            </a:lvl2pPr>
            <a:lvl3pPr lvl="2" rtl="0">
              <a:buNone/>
              <a:defRPr>
                <a:solidFill>
                  <a:srgbClr val="000000"/>
                </a:solidFill>
                <a:latin typeface="Roboto"/>
                <a:ea typeface="Roboto"/>
                <a:cs typeface="Roboto"/>
                <a:sym typeface="Roboto"/>
              </a:defRPr>
            </a:lvl3pPr>
            <a:lvl4pPr lvl="3" rtl="0">
              <a:buNone/>
              <a:defRPr>
                <a:solidFill>
                  <a:srgbClr val="000000"/>
                </a:solidFill>
                <a:latin typeface="Roboto"/>
                <a:ea typeface="Roboto"/>
                <a:cs typeface="Roboto"/>
                <a:sym typeface="Roboto"/>
              </a:defRPr>
            </a:lvl4pPr>
            <a:lvl5pPr lvl="4" rtl="0">
              <a:buNone/>
              <a:defRPr>
                <a:solidFill>
                  <a:srgbClr val="000000"/>
                </a:solidFill>
                <a:latin typeface="Roboto"/>
                <a:ea typeface="Roboto"/>
                <a:cs typeface="Roboto"/>
                <a:sym typeface="Roboto"/>
              </a:defRPr>
            </a:lvl5pPr>
            <a:lvl6pPr lvl="5" rtl="0">
              <a:buNone/>
              <a:defRPr>
                <a:solidFill>
                  <a:srgbClr val="000000"/>
                </a:solidFill>
                <a:latin typeface="Roboto"/>
                <a:ea typeface="Roboto"/>
                <a:cs typeface="Roboto"/>
                <a:sym typeface="Roboto"/>
              </a:defRPr>
            </a:lvl6pPr>
            <a:lvl7pPr lvl="6" rtl="0">
              <a:buNone/>
              <a:defRPr>
                <a:solidFill>
                  <a:srgbClr val="000000"/>
                </a:solidFill>
                <a:latin typeface="Roboto"/>
                <a:ea typeface="Roboto"/>
                <a:cs typeface="Roboto"/>
                <a:sym typeface="Roboto"/>
              </a:defRPr>
            </a:lvl7pPr>
            <a:lvl8pPr lvl="7" rtl="0">
              <a:buNone/>
              <a:defRPr>
                <a:solidFill>
                  <a:srgbClr val="000000"/>
                </a:solidFill>
                <a:latin typeface="Roboto"/>
                <a:ea typeface="Roboto"/>
                <a:cs typeface="Roboto"/>
                <a:sym typeface="Roboto"/>
              </a:defRPr>
            </a:lvl8pPr>
            <a:lvl9pPr lvl="8" rtl="0">
              <a:buNone/>
              <a:defRPr>
                <a:solidFill>
                  <a:srgbClr val="00000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nl"/>
              <a:t>‹nr.›</a:t>
            </a:fld>
            <a:endParaRPr/>
          </a:p>
        </p:txBody>
      </p:sp>
      <p:pic>
        <p:nvPicPr>
          <p:cNvPr id="71" name="Google Shape;71;p12"/>
          <p:cNvPicPr preferRelativeResize="0"/>
          <p:nvPr/>
        </p:nvPicPr>
        <p:blipFill rotWithShape="1">
          <a:blip r:embed="rId2">
            <a:alphaModFix/>
          </a:blip>
          <a:srcRect l="9"/>
          <a:stretch/>
        </p:blipFill>
        <p:spPr>
          <a:xfrm>
            <a:off x="8832301" y="2075950"/>
            <a:ext cx="104100" cy="9916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fsluitende dia">
  <p:cSld name="CUSTOM_1">
    <p:spTree>
      <p:nvGrpSpPr>
        <p:cNvPr id="1" name="Shape 72"/>
        <p:cNvGrpSpPr/>
        <p:nvPr/>
      </p:nvGrpSpPr>
      <p:grpSpPr>
        <a:xfrm>
          <a:off x="0" y="0"/>
          <a:ext cx="0" cy="0"/>
          <a:chOff x="0" y="0"/>
          <a:chExt cx="0" cy="0"/>
        </a:xfrm>
      </p:grpSpPr>
      <p:pic>
        <p:nvPicPr>
          <p:cNvPr id="73" name="Google Shape;73;p13"/>
          <p:cNvPicPr preferRelativeResize="0"/>
          <p:nvPr/>
        </p:nvPicPr>
        <p:blipFill>
          <a:blip r:embed="rId2">
            <a:alphaModFix/>
          </a:blip>
          <a:stretch>
            <a:fillRect/>
          </a:stretch>
        </p:blipFill>
        <p:spPr>
          <a:xfrm>
            <a:off x="3307400" y="1564732"/>
            <a:ext cx="2529200" cy="20140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bik"/>
              <a:buNone/>
              <a:defRPr sz="3000">
                <a:solidFill>
                  <a:schemeClr val="dk1"/>
                </a:solidFill>
                <a:latin typeface="Rubik"/>
                <a:ea typeface="Rubik"/>
                <a:cs typeface="Rubik"/>
                <a:sym typeface="Rubi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Rubik"/>
              <a:buChar char="➔"/>
              <a:defRPr sz="1800">
                <a:latin typeface="Rubik"/>
                <a:ea typeface="Rubik"/>
                <a:cs typeface="Rubik"/>
                <a:sym typeface="Rubik"/>
              </a:defRPr>
            </a:lvl1pPr>
            <a:lvl2pPr marL="914400" lvl="1" indent="-317500" rtl="0">
              <a:lnSpc>
                <a:spcPct val="115000"/>
              </a:lnSpc>
              <a:spcBef>
                <a:spcPts val="1600"/>
              </a:spcBef>
              <a:spcAft>
                <a:spcPts val="0"/>
              </a:spcAft>
              <a:buSzPts val="1400"/>
              <a:buFont typeface="Rubik"/>
              <a:buChar char="◆"/>
              <a:defRPr>
                <a:latin typeface="Rubik"/>
                <a:ea typeface="Rubik"/>
                <a:cs typeface="Rubik"/>
                <a:sym typeface="Rubik"/>
              </a:defRPr>
            </a:lvl2pPr>
            <a:lvl3pPr marL="1371600" lvl="2" indent="-317500" rtl="0">
              <a:lnSpc>
                <a:spcPct val="115000"/>
              </a:lnSpc>
              <a:spcBef>
                <a:spcPts val="1600"/>
              </a:spcBef>
              <a:spcAft>
                <a:spcPts val="0"/>
              </a:spcAft>
              <a:buSzPts val="1400"/>
              <a:buFont typeface="Rubik"/>
              <a:buChar char="●"/>
              <a:defRPr>
                <a:latin typeface="Rubik"/>
                <a:ea typeface="Rubik"/>
                <a:cs typeface="Rubik"/>
                <a:sym typeface="Rubik"/>
              </a:defRPr>
            </a:lvl3pPr>
            <a:lvl4pPr marL="1828800" lvl="3" indent="-317500" rtl="0">
              <a:lnSpc>
                <a:spcPct val="115000"/>
              </a:lnSpc>
              <a:spcBef>
                <a:spcPts val="1600"/>
              </a:spcBef>
              <a:spcAft>
                <a:spcPts val="0"/>
              </a:spcAft>
              <a:buSzPts val="1400"/>
              <a:buFont typeface="Rubik"/>
              <a:buChar char="○"/>
              <a:defRPr>
                <a:latin typeface="Rubik"/>
                <a:ea typeface="Rubik"/>
                <a:cs typeface="Rubik"/>
                <a:sym typeface="Rubik"/>
              </a:defRPr>
            </a:lvl4pPr>
            <a:lvl5pPr marL="2286000" lvl="4" indent="-317500" rtl="0">
              <a:lnSpc>
                <a:spcPct val="115000"/>
              </a:lnSpc>
              <a:spcBef>
                <a:spcPts val="1600"/>
              </a:spcBef>
              <a:spcAft>
                <a:spcPts val="0"/>
              </a:spcAft>
              <a:buSzPts val="1400"/>
              <a:buFont typeface="Rubik"/>
              <a:buChar char="◆"/>
              <a:defRPr>
                <a:latin typeface="Rubik"/>
                <a:ea typeface="Rubik"/>
                <a:cs typeface="Rubik"/>
                <a:sym typeface="Rubik"/>
              </a:defRPr>
            </a:lvl5pPr>
            <a:lvl6pPr marL="2743200" lvl="5" indent="-317500" rtl="0">
              <a:lnSpc>
                <a:spcPct val="115000"/>
              </a:lnSpc>
              <a:spcBef>
                <a:spcPts val="1600"/>
              </a:spcBef>
              <a:spcAft>
                <a:spcPts val="0"/>
              </a:spcAft>
              <a:buSzPts val="1400"/>
              <a:buFont typeface="Rubik"/>
              <a:buChar char="●"/>
              <a:defRPr>
                <a:latin typeface="Rubik"/>
                <a:ea typeface="Rubik"/>
                <a:cs typeface="Rubik"/>
                <a:sym typeface="Rubik"/>
              </a:defRPr>
            </a:lvl6pPr>
            <a:lvl7pPr marL="3200400" lvl="6" indent="-317500" rtl="0">
              <a:lnSpc>
                <a:spcPct val="115000"/>
              </a:lnSpc>
              <a:spcBef>
                <a:spcPts val="1600"/>
              </a:spcBef>
              <a:spcAft>
                <a:spcPts val="0"/>
              </a:spcAft>
              <a:buSzPts val="1400"/>
              <a:buFont typeface="Rubik"/>
              <a:buChar char="○"/>
              <a:defRPr>
                <a:latin typeface="Rubik"/>
                <a:ea typeface="Rubik"/>
                <a:cs typeface="Rubik"/>
                <a:sym typeface="Rubik"/>
              </a:defRPr>
            </a:lvl7pPr>
            <a:lvl8pPr marL="3657600" lvl="7" indent="-317500" rtl="0">
              <a:lnSpc>
                <a:spcPct val="115000"/>
              </a:lnSpc>
              <a:spcBef>
                <a:spcPts val="1600"/>
              </a:spcBef>
              <a:spcAft>
                <a:spcPts val="0"/>
              </a:spcAft>
              <a:buSzPts val="1400"/>
              <a:buFont typeface="Rubik"/>
              <a:buChar char="◆"/>
              <a:defRPr>
                <a:latin typeface="Rubik"/>
                <a:ea typeface="Rubik"/>
                <a:cs typeface="Rubik"/>
                <a:sym typeface="Rubik"/>
              </a:defRPr>
            </a:lvl8pPr>
            <a:lvl9pPr marL="4114800" lvl="8" indent="-317500" rtl="0">
              <a:lnSpc>
                <a:spcPct val="115000"/>
              </a:lnSpc>
              <a:spcBef>
                <a:spcPts val="1600"/>
              </a:spcBef>
              <a:spcAft>
                <a:spcPts val="1600"/>
              </a:spcAft>
              <a:buSzPts val="1400"/>
              <a:buFont typeface="Rubik"/>
              <a:buChar char="●"/>
              <a:defRPr>
                <a:latin typeface="Rubik"/>
                <a:ea typeface="Rubik"/>
                <a:cs typeface="Rubik"/>
                <a:sym typeface="Rubik"/>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rgbClr val="000000"/>
                </a:solidFill>
                <a:latin typeface="Roboto"/>
                <a:ea typeface="Roboto"/>
                <a:cs typeface="Roboto"/>
                <a:sym typeface="Roboto"/>
              </a:defRPr>
            </a:lvl1pPr>
            <a:lvl2pPr lvl="1" algn="r" rtl="0">
              <a:buNone/>
              <a:defRPr sz="1000">
                <a:solidFill>
                  <a:srgbClr val="000000"/>
                </a:solidFill>
                <a:latin typeface="Roboto"/>
                <a:ea typeface="Roboto"/>
                <a:cs typeface="Roboto"/>
                <a:sym typeface="Roboto"/>
              </a:defRPr>
            </a:lvl2pPr>
            <a:lvl3pPr lvl="2" algn="r" rtl="0">
              <a:buNone/>
              <a:defRPr sz="1000">
                <a:solidFill>
                  <a:srgbClr val="000000"/>
                </a:solidFill>
                <a:latin typeface="Roboto"/>
                <a:ea typeface="Roboto"/>
                <a:cs typeface="Roboto"/>
                <a:sym typeface="Roboto"/>
              </a:defRPr>
            </a:lvl3pPr>
            <a:lvl4pPr lvl="3" algn="r" rtl="0">
              <a:buNone/>
              <a:defRPr sz="1000">
                <a:solidFill>
                  <a:srgbClr val="000000"/>
                </a:solidFill>
                <a:latin typeface="Roboto"/>
                <a:ea typeface="Roboto"/>
                <a:cs typeface="Roboto"/>
                <a:sym typeface="Roboto"/>
              </a:defRPr>
            </a:lvl4pPr>
            <a:lvl5pPr lvl="4" algn="r" rtl="0">
              <a:buNone/>
              <a:defRPr sz="1000">
                <a:solidFill>
                  <a:srgbClr val="000000"/>
                </a:solidFill>
                <a:latin typeface="Roboto"/>
                <a:ea typeface="Roboto"/>
                <a:cs typeface="Roboto"/>
                <a:sym typeface="Roboto"/>
              </a:defRPr>
            </a:lvl5pPr>
            <a:lvl6pPr lvl="5" algn="r" rtl="0">
              <a:buNone/>
              <a:defRPr sz="1000">
                <a:solidFill>
                  <a:srgbClr val="000000"/>
                </a:solidFill>
                <a:latin typeface="Roboto"/>
                <a:ea typeface="Roboto"/>
                <a:cs typeface="Roboto"/>
                <a:sym typeface="Roboto"/>
              </a:defRPr>
            </a:lvl6pPr>
            <a:lvl7pPr lvl="6" algn="r" rtl="0">
              <a:buNone/>
              <a:defRPr sz="1000">
                <a:solidFill>
                  <a:srgbClr val="000000"/>
                </a:solidFill>
                <a:latin typeface="Roboto"/>
                <a:ea typeface="Roboto"/>
                <a:cs typeface="Roboto"/>
                <a:sym typeface="Roboto"/>
              </a:defRPr>
            </a:lvl7pPr>
            <a:lvl8pPr lvl="7" algn="r" rtl="0">
              <a:buNone/>
              <a:defRPr sz="1000">
                <a:solidFill>
                  <a:srgbClr val="000000"/>
                </a:solidFill>
                <a:latin typeface="Roboto"/>
                <a:ea typeface="Roboto"/>
                <a:cs typeface="Roboto"/>
                <a:sym typeface="Roboto"/>
              </a:defRPr>
            </a:lvl8pPr>
            <a:lvl9pPr lvl="8" algn="r" rtl="0">
              <a:buNone/>
              <a:defRPr sz="1000">
                <a:solidFill>
                  <a:srgbClr val="00000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07">
          <p15:clr>
            <a:srgbClr val="EA4335"/>
          </p15:clr>
        </p15:guide>
        <p15:guide id="2" orient="horz" pos="623">
          <p15:clr>
            <a:srgbClr val="EA4335"/>
          </p15:clr>
        </p15:guide>
        <p15:guide id="3" orient="horz" pos="1651">
          <p15:clr>
            <a:srgbClr val="EA4335"/>
          </p15:clr>
        </p15:guide>
        <p15:guide id="4" orient="horz" pos="1836">
          <p15:clr>
            <a:srgbClr val="EA4335"/>
          </p15:clr>
        </p15:guide>
        <p15:guide id="5" orient="horz" pos="3035">
          <p15:clr>
            <a:srgbClr val="EA4335"/>
          </p15:clr>
        </p15:guide>
        <p15:guide id="6" pos="264">
          <p15:clr>
            <a:srgbClr val="EA4335"/>
          </p15:clr>
        </p15:guide>
        <p15:guide id="7" pos="1881">
          <p15:clr>
            <a:srgbClr val="EA4335"/>
          </p15:clr>
        </p15:guide>
        <p15:guide id="8" pos="2098">
          <p15:clr>
            <a:srgbClr val="EA4335"/>
          </p15:clr>
        </p15:guide>
        <p15:guide id="9" pos="3689">
          <p15:clr>
            <a:srgbClr val="EA4335"/>
          </p15:clr>
        </p15:guide>
        <p15:guide id="10" pos="3873">
          <p15:clr>
            <a:srgbClr val="EA4335"/>
          </p15:clr>
        </p15:guide>
        <p15:guide id="11" pos="549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1462677-0410-D74F-B5B5-71ACF3BD23E1}"/>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2" name="Tijdelijke aanduiding voor titel 1">
            <a:extLst>
              <a:ext uri="{FF2B5EF4-FFF2-40B4-BE49-F238E27FC236}">
                <a16:creationId xmlns:a16="http://schemas.microsoft.com/office/drawing/2014/main" id="{E8716E9C-00D5-7641-B264-E65417E25B2A}"/>
              </a:ext>
            </a:extLst>
          </p:cNvPr>
          <p:cNvSpPr>
            <a:spLocks noGrp="1"/>
          </p:cNvSpPr>
          <p:nvPr>
            <p:ph type="title"/>
          </p:nvPr>
        </p:nvSpPr>
        <p:spPr>
          <a:xfrm>
            <a:off x="628650" y="1170331"/>
            <a:ext cx="7886700" cy="797255"/>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D8037BD-AFD2-CB4B-B670-F9B87CB5EC2D}"/>
              </a:ext>
            </a:extLst>
          </p:cNvPr>
          <p:cNvSpPr>
            <a:spLocks noGrp="1"/>
          </p:cNvSpPr>
          <p:nvPr>
            <p:ph type="body" idx="1"/>
          </p:nvPr>
        </p:nvSpPr>
        <p:spPr>
          <a:xfrm>
            <a:off x="628650" y="2102126"/>
            <a:ext cx="7886700" cy="2530596"/>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1E98C62A-82F5-DA4F-822A-EDF68A431F2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10146C8-7F84-3B43-A8CA-D94E8AFF133B}" type="datetimeFigureOut">
              <a:rPr lang="nl-NL" smtClean="0"/>
              <a:t>23-9-2024</a:t>
            </a:fld>
            <a:endParaRPr lang="nl-NL"/>
          </a:p>
        </p:txBody>
      </p:sp>
      <p:sp>
        <p:nvSpPr>
          <p:cNvPr id="5" name="Tijdelijke aanduiding voor voettekst 4">
            <a:extLst>
              <a:ext uri="{FF2B5EF4-FFF2-40B4-BE49-F238E27FC236}">
                <a16:creationId xmlns:a16="http://schemas.microsoft.com/office/drawing/2014/main" id="{902628AC-27EC-2B4B-8711-3F750BD7BAD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43834AE-F540-0F4C-B274-3FED2D42445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0195C5-EC6D-4F4E-B1D7-1C5B37B5E4AF}" type="slidenum">
              <a:rPr lang="nl-NL" smtClean="0"/>
              <a:t>‹nr.›</a:t>
            </a:fld>
            <a:endParaRPr lang="nl-NL"/>
          </a:p>
        </p:txBody>
      </p:sp>
    </p:spTree>
    <p:extLst>
      <p:ext uri="{BB962C8B-B14F-4D97-AF65-F5344CB8AC3E}">
        <p14:creationId xmlns:p14="http://schemas.microsoft.com/office/powerpoint/2010/main" val="376069537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xStyles>
    <p:titleStyle>
      <a:lvl1pPr algn="l" defTabSz="685800" rtl="0" eaLnBrk="1" latinLnBrk="0" hangingPunct="1">
        <a:lnSpc>
          <a:spcPct val="90000"/>
        </a:lnSpc>
        <a:spcBef>
          <a:spcPct val="0"/>
        </a:spcBef>
        <a:buNone/>
        <a:defRPr sz="3300" kern="1200" baseline="0">
          <a:solidFill>
            <a:schemeClr val="tx1"/>
          </a:solidFill>
          <a:latin typeface="Tahoma" panose="020B060403050404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baseline="0">
          <a:solidFill>
            <a:schemeClr val="tx1"/>
          </a:solidFill>
          <a:latin typeface="Tahoma" panose="020B060403050404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4"/>
          <p:cNvPicPr preferRelativeResize="0"/>
          <p:nvPr/>
        </p:nvPicPr>
        <p:blipFill>
          <a:blip r:embed="rId3">
            <a:alphaModFix/>
          </a:blip>
          <a:stretch>
            <a:fillRect/>
          </a:stretch>
        </p:blipFill>
        <p:spPr>
          <a:xfrm>
            <a:off x="0" y="0"/>
            <a:ext cx="9144000" cy="6099046"/>
          </a:xfrm>
          <a:prstGeom prst="rect">
            <a:avLst/>
          </a:prstGeom>
          <a:noFill/>
          <a:ln>
            <a:noFill/>
          </a:ln>
        </p:spPr>
      </p:pic>
      <p:sp>
        <p:nvSpPr>
          <p:cNvPr id="79" name="Google Shape;79;p14"/>
          <p:cNvSpPr txBox="1"/>
          <p:nvPr/>
        </p:nvSpPr>
        <p:spPr>
          <a:xfrm>
            <a:off x="238198" y="1541900"/>
            <a:ext cx="8448601" cy="335473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nl" sz="3400">
              <a:solidFill>
                <a:schemeClr val="lt1"/>
              </a:solidFill>
              <a:latin typeface="Rubik"/>
              <a:ea typeface="Rubik"/>
              <a:cs typeface="Rubik"/>
              <a:sym typeface="Rubik"/>
            </a:endParaRPr>
          </a:p>
          <a:p>
            <a:pPr marL="0" lvl="0" indent="0" algn="l" rtl="0">
              <a:spcBef>
                <a:spcPts val="0"/>
              </a:spcBef>
              <a:spcAft>
                <a:spcPts val="0"/>
              </a:spcAft>
              <a:buNone/>
            </a:pPr>
            <a:r>
              <a:rPr lang="nl" sz="3600">
                <a:solidFill>
                  <a:schemeClr val="lt1"/>
                </a:solidFill>
                <a:latin typeface="Rubik"/>
                <a:ea typeface="Rubik"/>
                <a:cs typeface="Rubik"/>
                <a:sym typeface="Rubik"/>
              </a:rPr>
              <a:t>Ruimtelijk Perspectief Achterhoek</a:t>
            </a:r>
          </a:p>
          <a:p>
            <a:pPr marL="0" lvl="0" indent="0" algn="l" rtl="0">
              <a:spcBef>
                <a:spcPts val="0"/>
              </a:spcBef>
              <a:spcAft>
                <a:spcPts val="0"/>
              </a:spcAft>
              <a:buNone/>
            </a:pPr>
            <a:endParaRPr lang="nl" sz="3400">
              <a:solidFill>
                <a:schemeClr val="lt1"/>
              </a:solidFill>
              <a:latin typeface="Rubik"/>
              <a:ea typeface="Rubik"/>
              <a:cs typeface="Rubik"/>
              <a:sym typeface="Rubik"/>
            </a:endParaRPr>
          </a:p>
          <a:p>
            <a:r>
              <a:rPr lang="nl" sz="3400">
                <a:solidFill>
                  <a:schemeClr val="lt1"/>
                </a:solidFill>
                <a:latin typeface="Rubik"/>
                <a:ea typeface="Rubik"/>
                <a:cs typeface="Rubik"/>
              </a:rPr>
              <a:t>Achterhoek Raad</a:t>
            </a:r>
          </a:p>
          <a:p>
            <a:r>
              <a:rPr lang="nl" sz="3400">
                <a:solidFill>
                  <a:schemeClr val="lt1"/>
                </a:solidFill>
                <a:latin typeface="Rubik"/>
                <a:ea typeface="Rubik"/>
                <a:cs typeface="Rubik"/>
              </a:rPr>
              <a:t>23 september 2024</a:t>
            </a:r>
          </a:p>
          <a:p>
            <a:endParaRPr lang="nl" sz="3400">
              <a:solidFill>
                <a:schemeClr val="lt1"/>
              </a:solidFill>
              <a:latin typeface="Rubik"/>
              <a:ea typeface="Rubik"/>
              <a:cs typeface="Rubik"/>
            </a:endParaRPr>
          </a:p>
        </p:txBody>
      </p:sp>
      <p:pic>
        <p:nvPicPr>
          <p:cNvPr id="81" name="Google Shape;81;p14"/>
          <p:cNvPicPr preferRelativeResize="0"/>
          <p:nvPr/>
        </p:nvPicPr>
        <p:blipFill>
          <a:blip r:embed="rId4">
            <a:alphaModFix/>
          </a:blip>
          <a:stretch>
            <a:fillRect/>
          </a:stretch>
        </p:blipFill>
        <p:spPr>
          <a:xfrm>
            <a:off x="7496661" y="4428700"/>
            <a:ext cx="1338450" cy="551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55438-3F23-81B1-AB94-BFBC3FDEE0B7}"/>
              </a:ext>
            </a:extLst>
          </p:cNvPr>
          <p:cNvSpPr>
            <a:spLocks noGrp="1"/>
          </p:cNvSpPr>
          <p:nvPr>
            <p:ph type="title"/>
          </p:nvPr>
        </p:nvSpPr>
        <p:spPr>
          <a:xfrm>
            <a:off x="260892" y="246375"/>
            <a:ext cx="7886700" cy="797255"/>
          </a:xfrm>
        </p:spPr>
        <p:txBody>
          <a:bodyPr>
            <a:normAutofit fontScale="90000"/>
          </a:bodyPr>
          <a:lstStyle/>
          <a:p>
            <a:br>
              <a:rPr lang="nl-NL" dirty="0"/>
            </a:br>
            <a:r>
              <a:rPr lang="nl-NL" dirty="0"/>
              <a:t>		</a:t>
            </a:r>
          </a:p>
        </p:txBody>
      </p:sp>
      <p:sp>
        <p:nvSpPr>
          <p:cNvPr id="4" name="Rectangle 1">
            <a:extLst>
              <a:ext uri="{FF2B5EF4-FFF2-40B4-BE49-F238E27FC236}">
                <a16:creationId xmlns:a16="http://schemas.microsoft.com/office/drawing/2014/main" id="{124B26EF-B185-8871-B3CF-B30E37B1D500}"/>
              </a:ext>
            </a:extLst>
          </p:cNvPr>
          <p:cNvSpPr>
            <a:spLocks noGrp="1" noChangeArrowheads="1"/>
          </p:cNvSpPr>
          <p:nvPr>
            <p:ph idx="1"/>
          </p:nvPr>
        </p:nvSpPr>
        <p:spPr bwMode="auto">
          <a:xfrm>
            <a:off x="260892" y="1890910"/>
            <a:ext cx="83524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a:lnSpc>
                <a:spcPct val="100000"/>
              </a:lnSpc>
              <a:buNone/>
            </a:pPr>
            <a:endParaRPr lang="nl-NL" sz="1400" dirty="0"/>
          </a:p>
          <a:p>
            <a:pPr marL="0" indent="0" defTabSz="914400">
              <a:lnSpc>
                <a:spcPct val="100000"/>
              </a:lnSpc>
              <a:buNone/>
            </a:pPr>
            <a:endParaRPr lang="nl-NL" sz="1400" dirty="0"/>
          </a:p>
        </p:txBody>
      </p:sp>
      <p:pic>
        <p:nvPicPr>
          <p:cNvPr id="12" name="Afbeelding 11" descr="Afbeelding met tekst, schermopname, Lettertype, ontwerp&#10;&#10;Automatisch gegenereerde beschrijving">
            <a:extLst>
              <a:ext uri="{FF2B5EF4-FFF2-40B4-BE49-F238E27FC236}">
                <a16:creationId xmlns:a16="http://schemas.microsoft.com/office/drawing/2014/main" id="{82ED1FB2-3D65-AB49-89D6-B4264A658C8B}"/>
              </a:ext>
            </a:extLst>
          </p:cNvPr>
          <p:cNvPicPr>
            <a:picLocks noChangeAspect="1"/>
          </p:cNvPicPr>
          <p:nvPr/>
        </p:nvPicPr>
        <p:blipFill>
          <a:blip r:embed="rId3"/>
          <a:stretch>
            <a:fillRect/>
          </a:stretch>
        </p:blipFill>
        <p:spPr>
          <a:xfrm>
            <a:off x="161112" y="53471"/>
            <a:ext cx="2584704" cy="3342142"/>
          </a:xfrm>
          <a:prstGeom prst="rect">
            <a:avLst/>
          </a:prstGeom>
        </p:spPr>
      </p:pic>
      <p:pic>
        <p:nvPicPr>
          <p:cNvPr id="13" name="Afbeelding 12" descr="Afbeelding met tekst, schermopname, Lettertype&#10;&#10;Automatisch gegenereerde beschrijving">
            <a:extLst>
              <a:ext uri="{FF2B5EF4-FFF2-40B4-BE49-F238E27FC236}">
                <a16:creationId xmlns:a16="http://schemas.microsoft.com/office/drawing/2014/main" id="{F46ED3E8-7835-AA99-9F09-1001915ACDBD}"/>
              </a:ext>
            </a:extLst>
          </p:cNvPr>
          <p:cNvPicPr>
            <a:picLocks noChangeAspect="1"/>
          </p:cNvPicPr>
          <p:nvPr/>
        </p:nvPicPr>
        <p:blipFill>
          <a:blip r:embed="rId4"/>
          <a:stretch>
            <a:fillRect/>
          </a:stretch>
        </p:blipFill>
        <p:spPr>
          <a:xfrm>
            <a:off x="118148" y="1767863"/>
            <a:ext cx="2745816" cy="2601661"/>
          </a:xfrm>
          <a:prstGeom prst="rect">
            <a:avLst/>
          </a:prstGeom>
        </p:spPr>
      </p:pic>
      <p:pic>
        <p:nvPicPr>
          <p:cNvPr id="14" name="Afbeelding 13" descr="Afbeelding met tekst, schermopname, Lettertype, ontwerp&#10;&#10;Automatisch gegenereerde beschrijving">
            <a:extLst>
              <a:ext uri="{FF2B5EF4-FFF2-40B4-BE49-F238E27FC236}">
                <a16:creationId xmlns:a16="http://schemas.microsoft.com/office/drawing/2014/main" id="{93DE2F09-5A9B-9771-0B3F-439607EBFE1A}"/>
              </a:ext>
            </a:extLst>
          </p:cNvPr>
          <p:cNvPicPr>
            <a:picLocks noChangeAspect="1"/>
          </p:cNvPicPr>
          <p:nvPr/>
        </p:nvPicPr>
        <p:blipFill>
          <a:blip r:embed="rId5"/>
          <a:stretch>
            <a:fillRect/>
          </a:stretch>
        </p:blipFill>
        <p:spPr>
          <a:xfrm>
            <a:off x="2179163" y="2341865"/>
            <a:ext cx="3296376" cy="2346016"/>
          </a:xfrm>
          <a:prstGeom prst="rect">
            <a:avLst/>
          </a:prstGeom>
        </p:spPr>
      </p:pic>
      <p:pic>
        <p:nvPicPr>
          <p:cNvPr id="15" name="Afbeelding 14" descr="Afbeelding met tekst, schermopname, Lettertype, ontwerp&#10;&#10;Automatisch gegenereerde beschrijving">
            <a:extLst>
              <a:ext uri="{FF2B5EF4-FFF2-40B4-BE49-F238E27FC236}">
                <a16:creationId xmlns:a16="http://schemas.microsoft.com/office/drawing/2014/main" id="{ED0D4FC4-8416-5447-4F3A-069A6F4235C7}"/>
              </a:ext>
            </a:extLst>
          </p:cNvPr>
          <p:cNvPicPr>
            <a:picLocks noChangeAspect="1"/>
          </p:cNvPicPr>
          <p:nvPr/>
        </p:nvPicPr>
        <p:blipFill>
          <a:blip r:embed="rId6"/>
          <a:stretch>
            <a:fillRect/>
          </a:stretch>
        </p:blipFill>
        <p:spPr>
          <a:xfrm>
            <a:off x="4437106" y="1226429"/>
            <a:ext cx="3475002" cy="2375401"/>
          </a:xfrm>
          <a:prstGeom prst="rect">
            <a:avLst/>
          </a:prstGeom>
        </p:spPr>
      </p:pic>
      <p:pic>
        <p:nvPicPr>
          <p:cNvPr id="16" name="Afbeelding 15" descr="Afbeelding met tekst, schermopname, Lettertype, ontwerp&#10;&#10;Automatisch gegenereerde beschrijving">
            <a:extLst>
              <a:ext uri="{FF2B5EF4-FFF2-40B4-BE49-F238E27FC236}">
                <a16:creationId xmlns:a16="http://schemas.microsoft.com/office/drawing/2014/main" id="{9BD06A7D-E209-37A3-2363-81DF7D1B5F26}"/>
              </a:ext>
            </a:extLst>
          </p:cNvPr>
          <p:cNvPicPr>
            <a:picLocks noChangeAspect="1"/>
          </p:cNvPicPr>
          <p:nvPr/>
        </p:nvPicPr>
        <p:blipFill>
          <a:blip r:embed="rId7"/>
          <a:stretch>
            <a:fillRect/>
          </a:stretch>
        </p:blipFill>
        <p:spPr>
          <a:xfrm>
            <a:off x="6559946" y="2118019"/>
            <a:ext cx="2153155" cy="2589267"/>
          </a:xfrm>
          <a:prstGeom prst="rect">
            <a:avLst/>
          </a:prstGeom>
        </p:spPr>
      </p:pic>
    </p:spTree>
    <p:extLst>
      <p:ext uri="{BB962C8B-B14F-4D97-AF65-F5344CB8AC3E}">
        <p14:creationId xmlns:p14="http://schemas.microsoft.com/office/powerpoint/2010/main" val="1221284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F623A4F-63E2-D301-DC94-C6245EA925E4}"/>
              </a:ext>
            </a:extLst>
          </p:cNvPr>
          <p:cNvSpPr>
            <a:spLocks noGrp="1"/>
          </p:cNvSpPr>
          <p:nvPr>
            <p:ph type="title"/>
          </p:nvPr>
        </p:nvSpPr>
        <p:spPr>
          <a:xfrm>
            <a:off x="898635" y="420660"/>
            <a:ext cx="7346729" cy="835785"/>
          </a:xfrm>
        </p:spPr>
        <p:txBody>
          <a:bodyPr vert="horz" lIns="91440" tIns="45720" rIns="91440" bIns="45720" rtlCol="0" anchor="b">
            <a:normAutofit/>
          </a:bodyPr>
          <a:lstStyle/>
          <a:p>
            <a:pPr algn="ctr" defTabSz="914400"/>
            <a:r>
              <a:rPr lang="en-US" sz="3900" dirty="0">
                <a:latin typeface="+mj-lt"/>
              </a:rPr>
              <a:t> </a:t>
            </a:r>
          </a:p>
        </p:txBody>
      </p:sp>
      <p:pic>
        <p:nvPicPr>
          <p:cNvPr id="4" name="Afbeelding 3" descr="Afbeelding met tekst, schermopname, Lettertype&#10;&#10;Automatisch gegenereerde beschrijving">
            <a:extLst>
              <a:ext uri="{FF2B5EF4-FFF2-40B4-BE49-F238E27FC236}">
                <a16:creationId xmlns:a16="http://schemas.microsoft.com/office/drawing/2014/main" id="{9A09B183-CA68-E4A1-3F63-E6FA538438EA}"/>
              </a:ext>
            </a:extLst>
          </p:cNvPr>
          <p:cNvPicPr>
            <a:picLocks noChangeAspect="1"/>
          </p:cNvPicPr>
          <p:nvPr/>
        </p:nvPicPr>
        <p:blipFill>
          <a:blip r:embed="rId3"/>
          <a:stretch>
            <a:fillRect/>
          </a:stretch>
        </p:blipFill>
        <p:spPr>
          <a:xfrm>
            <a:off x="177293" y="188437"/>
            <a:ext cx="3981687" cy="3772649"/>
          </a:xfrm>
          <a:prstGeom prst="rect">
            <a:avLst/>
          </a:prstGeom>
        </p:spPr>
      </p:pic>
      <p:pic>
        <p:nvPicPr>
          <p:cNvPr id="6" name="Afbeelding 5" descr="Afbeelding met kaart, tekst, atlas&#10;&#10;Automatisch gegenereerde beschrijving">
            <a:extLst>
              <a:ext uri="{FF2B5EF4-FFF2-40B4-BE49-F238E27FC236}">
                <a16:creationId xmlns:a16="http://schemas.microsoft.com/office/drawing/2014/main" id="{C4DA3C8B-0E4C-DA83-B9F3-D7784258DE6D}"/>
              </a:ext>
            </a:extLst>
          </p:cNvPr>
          <p:cNvPicPr>
            <a:picLocks noChangeAspect="1"/>
          </p:cNvPicPr>
          <p:nvPr/>
        </p:nvPicPr>
        <p:blipFill>
          <a:blip r:embed="rId4"/>
          <a:stretch>
            <a:fillRect/>
          </a:stretch>
        </p:blipFill>
        <p:spPr>
          <a:xfrm>
            <a:off x="2829914" y="1084198"/>
            <a:ext cx="5868777" cy="3638642"/>
          </a:xfrm>
          <a:prstGeom prst="rect">
            <a:avLst/>
          </a:prstGeom>
        </p:spPr>
      </p:pic>
      <p:sp>
        <p:nvSpPr>
          <p:cNvPr id="7" name="Tekstvak 6">
            <a:extLst>
              <a:ext uri="{FF2B5EF4-FFF2-40B4-BE49-F238E27FC236}">
                <a16:creationId xmlns:a16="http://schemas.microsoft.com/office/drawing/2014/main" id="{A9B2709C-AFA3-47A8-43CE-C545ACACA0B8}"/>
              </a:ext>
            </a:extLst>
          </p:cNvPr>
          <p:cNvSpPr txBox="1"/>
          <p:nvPr/>
        </p:nvSpPr>
        <p:spPr>
          <a:xfrm>
            <a:off x="4267200" y="420660"/>
            <a:ext cx="4488180" cy="400110"/>
          </a:xfrm>
          <a:prstGeom prst="rect">
            <a:avLst/>
          </a:prstGeom>
          <a:noFill/>
        </p:spPr>
        <p:txBody>
          <a:bodyPr wrap="square" rtlCol="0">
            <a:spAutoFit/>
          </a:bodyPr>
          <a:lstStyle/>
          <a:p>
            <a:r>
              <a:rPr lang="nl-NL" sz="2000" b="1" dirty="0">
                <a:solidFill>
                  <a:schemeClr val="accent6">
                    <a:lumMod val="75000"/>
                  </a:schemeClr>
                </a:solidFill>
              </a:rPr>
              <a:t>Onze identiteit is het vertrekpunt</a:t>
            </a:r>
          </a:p>
        </p:txBody>
      </p:sp>
    </p:spTree>
    <p:extLst>
      <p:ext uri="{BB962C8B-B14F-4D97-AF65-F5344CB8AC3E}">
        <p14:creationId xmlns:p14="http://schemas.microsoft.com/office/powerpoint/2010/main" val="3614234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164178"/>
            <a:ext cx="8375585" cy="156698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a:extLst>
              <a:ext uri="{FF2B5EF4-FFF2-40B4-BE49-F238E27FC236}">
                <a16:creationId xmlns:a16="http://schemas.microsoft.com/office/drawing/2014/main" id="{2B751860-3D7F-1BA1-FC69-C28413440C70}"/>
              </a:ext>
            </a:extLst>
          </p:cNvPr>
          <p:cNvSpPr txBox="1"/>
          <p:nvPr/>
        </p:nvSpPr>
        <p:spPr>
          <a:xfrm>
            <a:off x="4572000" y="-186925"/>
            <a:ext cx="7850505" cy="216481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kern="1200" dirty="0" err="1">
                <a:solidFill>
                  <a:schemeClr val="tx1"/>
                </a:solidFill>
                <a:latin typeface="+mj-lt"/>
                <a:ea typeface="+mj-ea"/>
                <a:cs typeface="+mj-cs"/>
              </a:rPr>
              <a:t>Hoogte</a:t>
            </a:r>
            <a:r>
              <a:rPr lang="en-US" sz="2000" b="1" kern="1200" dirty="0">
                <a:solidFill>
                  <a:schemeClr val="tx1"/>
                </a:solidFill>
                <a:latin typeface="+mj-lt"/>
                <a:ea typeface="+mj-ea"/>
                <a:cs typeface="+mj-cs"/>
              </a:rPr>
              <a:t>, </a:t>
            </a:r>
            <a:r>
              <a:rPr lang="en-US" sz="2000" b="1" kern="1200" dirty="0" err="1">
                <a:solidFill>
                  <a:schemeClr val="tx1"/>
                </a:solidFill>
                <a:latin typeface="+mj-lt"/>
                <a:ea typeface="+mj-ea"/>
                <a:cs typeface="+mj-cs"/>
              </a:rPr>
              <a:t>bodem</a:t>
            </a:r>
            <a:r>
              <a:rPr lang="en-US" sz="2000" b="1" kern="1200" dirty="0">
                <a:solidFill>
                  <a:schemeClr val="tx1"/>
                </a:solidFill>
                <a:latin typeface="+mj-lt"/>
                <a:ea typeface="+mj-ea"/>
                <a:cs typeface="+mj-cs"/>
              </a:rPr>
              <a:t> en water : </a:t>
            </a:r>
          </a:p>
          <a:p>
            <a:pPr>
              <a:lnSpc>
                <a:spcPct val="90000"/>
              </a:lnSpc>
              <a:spcBef>
                <a:spcPct val="0"/>
              </a:spcBef>
              <a:spcAft>
                <a:spcPts val="600"/>
              </a:spcAft>
            </a:pPr>
            <a:r>
              <a:rPr lang="en-US" sz="2000" b="1" kern="1200" dirty="0">
                <a:solidFill>
                  <a:schemeClr val="tx1"/>
                </a:solidFill>
                <a:latin typeface="+mj-lt"/>
                <a:ea typeface="+mj-ea"/>
                <a:cs typeface="+mj-cs"/>
              </a:rPr>
              <a:t>over de </a:t>
            </a:r>
            <a:r>
              <a:rPr lang="en-US" sz="2000" b="1" kern="1200" dirty="0" err="1">
                <a:solidFill>
                  <a:schemeClr val="tx1"/>
                </a:solidFill>
                <a:latin typeface="+mj-lt"/>
                <a:ea typeface="+mj-ea"/>
                <a:cs typeface="+mj-cs"/>
              </a:rPr>
              <a:t>grens</a:t>
            </a:r>
            <a:r>
              <a:rPr lang="en-US" sz="2000" b="1" kern="1200" dirty="0">
                <a:solidFill>
                  <a:schemeClr val="tx1"/>
                </a:solidFill>
                <a:latin typeface="+mj-lt"/>
                <a:ea typeface="+mj-ea"/>
                <a:cs typeface="+mj-cs"/>
              </a:rPr>
              <a:t> </a:t>
            </a:r>
            <a:r>
              <a:rPr lang="en-US" sz="2000" b="1" kern="1200" dirty="0" err="1">
                <a:solidFill>
                  <a:schemeClr val="tx1"/>
                </a:solidFill>
                <a:latin typeface="+mj-lt"/>
                <a:ea typeface="+mj-ea"/>
                <a:cs typeface="+mj-cs"/>
              </a:rPr>
              <a:t>kijken</a:t>
            </a:r>
            <a:endParaRPr lang="en-US" sz="2000" b="1" kern="1200" dirty="0">
              <a:solidFill>
                <a:schemeClr val="tx1"/>
              </a:solidFill>
              <a:latin typeface="+mj-lt"/>
              <a:ea typeface="+mj-ea"/>
              <a:cs typeface="+mj-cs"/>
            </a:endParaRPr>
          </a:p>
          <a:p>
            <a:pPr>
              <a:lnSpc>
                <a:spcPct val="90000"/>
              </a:lnSpc>
              <a:spcBef>
                <a:spcPct val="0"/>
              </a:spcBef>
              <a:spcAft>
                <a:spcPts val="600"/>
              </a:spcAft>
            </a:pPr>
            <a:endParaRPr lang="en-US" sz="2000" b="1" kern="1200" dirty="0">
              <a:solidFill>
                <a:schemeClr val="tx1"/>
              </a:solidFill>
              <a:latin typeface="+mj-lt"/>
              <a:ea typeface="+mj-ea"/>
              <a:cs typeface="+mj-cs"/>
            </a:endParaRPr>
          </a:p>
          <a:p>
            <a:pPr>
              <a:lnSpc>
                <a:spcPct val="90000"/>
              </a:lnSpc>
              <a:spcBef>
                <a:spcPct val="0"/>
              </a:spcBef>
              <a:spcAft>
                <a:spcPts val="600"/>
              </a:spcAft>
            </a:pPr>
            <a:r>
              <a:rPr lang="en-US" sz="2000" b="1" kern="1200" dirty="0" err="1">
                <a:solidFill>
                  <a:schemeClr val="tx1"/>
                </a:solidFill>
                <a:latin typeface="+mj-lt"/>
                <a:ea typeface="+mj-ea"/>
                <a:cs typeface="+mj-cs"/>
              </a:rPr>
              <a:t>Diversiteit</a:t>
            </a:r>
            <a:r>
              <a:rPr lang="en-US" sz="2000" b="1" kern="1200" dirty="0">
                <a:solidFill>
                  <a:schemeClr val="tx1"/>
                </a:solidFill>
                <a:latin typeface="+mj-lt"/>
                <a:ea typeface="+mj-ea"/>
                <a:cs typeface="+mj-cs"/>
              </a:rPr>
              <a:t> </a:t>
            </a:r>
            <a:r>
              <a:rPr lang="en-US" sz="2000" b="1" kern="1200" dirty="0" err="1">
                <a:solidFill>
                  <a:schemeClr val="tx1"/>
                </a:solidFill>
                <a:latin typeface="+mj-lt"/>
                <a:ea typeface="+mj-ea"/>
                <a:cs typeface="+mj-cs"/>
              </a:rPr>
              <a:t>binnen</a:t>
            </a:r>
            <a:r>
              <a:rPr lang="en-US" sz="2000" b="1" kern="1200" dirty="0">
                <a:solidFill>
                  <a:schemeClr val="tx1"/>
                </a:solidFill>
                <a:latin typeface="+mj-lt"/>
                <a:ea typeface="+mj-ea"/>
                <a:cs typeface="+mj-cs"/>
              </a:rPr>
              <a:t> de Achterhoek</a:t>
            </a:r>
          </a:p>
        </p:txBody>
      </p:sp>
      <p:pic>
        <p:nvPicPr>
          <p:cNvPr id="4" name="Afbeelding 3">
            <a:extLst>
              <a:ext uri="{FF2B5EF4-FFF2-40B4-BE49-F238E27FC236}">
                <a16:creationId xmlns:a16="http://schemas.microsoft.com/office/drawing/2014/main" id="{7B44C504-6BB8-74D7-19CE-B78AC0B641D9}"/>
              </a:ext>
            </a:extLst>
          </p:cNvPr>
          <p:cNvPicPr>
            <a:picLocks noChangeAspect="1"/>
          </p:cNvPicPr>
          <p:nvPr/>
        </p:nvPicPr>
        <p:blipFill>
          <a:blip r:embed="rId3"/>
          <a:srcRect l="1280" r="16825" b="4"/>
          <a:stretch/>
        </p:blipFill>
        <p:spPr>
          <a:xfrm>
            <a:off x="4" y="10"/>
            <a:ext cx="4299417" cy="3517354"/>
          </a:xfrm>
          <a:prstGeom prst="rect">
            <a:avLst/>
          </a:prstGeom>
        </p:spPr>
      </p:pic>
      <p:pic>
        <p:nvPicPr>
          <p:cNvPr id="3" name="Afbeelding 2" descr="Afbeelding met tekst, kaart, atlas&#10;&#10;Automatisch gegenereerde beschrijving">
            <a:extLst>
              <a:ext uri="{FF2B5EF4-FFF2-40B4-BE49-F238E27FC236}">
                <a16:creationId xmlns:a16="http://schemas.microsoft.com/office/drawing/2014/main" id="{F3B05EA5-6D52-8E7F-761B-420996A2A578}"/>
              </a:ext>
            </a:extLst>
          </p:cNvPr>
          <p:cNvPicPr>
            <a:picLocks noChangeAspect="1"/>
          </p:cNvPicPr>
          <p:nvPr/>
        </p:nvPicPr>
        <p:blipFill>
          <a:blip r:embed="rId4"/>
          <a:srcRect t="10629" r="3" b="6195"/>
          <a:stretch/>
        </p:blipFill>
        <p:spPr>
          <a:xfrm>
            <a:off x="3657600" y="2095032"/>
            <a:ext cx="5429604" cy="3048457"/>
          </a:xfrm>
          <a:prstGeom prst="rect">
            <a:avLst/>
          </a:prstGeom>
        </p:spPr>
      </p:pic>
      <p:sp>
        <p:nvSpPr>
          <p:cNvPr id="16" name="Rectangle 15">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3683639"/>
            <a:ext cx="96012"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82656" y="3940814"/>
            <a:ext cx="10972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235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62D53765-98FE-47C4-271F-C9125E2CB16D}"/>
              </a:ext>
            </a:extLst>
          </p:cNvPr>
          <p:cNvSpPr txBox="1"/>
          <p:nvPr/>
        </p:nvSpPr>
        <p:spPr>
          <a:xfrm>
            <a:off x="193836" y="172350"/>
            <a:ext cx="5546784" cy="461665"/>
          </a:xfrm>
          <a:prstGeom prst="rect">
            <a:avLst/>
          </a:prstGeom>
          <a:noFill/>
        </p:spPr>
        <p:txBody>
          <a:bodyPr wrap="square" rtlCol="0">
            <a:spAutoFit/>
          </a:bodyPr>
          <a:lstStyle/>
          <a:p>
            <a:r>
              <a:rPr lang="nl-NL" sz="2400" b="1" dirty="0">
                <a:latin typeface="Aptos" panose="020B0004020202020204" pitchFamily="34" charset="0"/>
              </a:rPr>
              <a:t>Waar doen we het voor? </a:t>
            </a:r>
          </a:p>
        </p:txBody>
      </p:sp>
      <p:pic>
        <p:nvPicPr>
          <p:cNvPr id="3" name="Afbeelding 2" descr="Afbeelding met tekst, schermopname, Lettertype, ontwerp&#10;&#10;Automatisch gegenereerde beschrijving">
            <a:extLst>
              <a:ext uri="{FF2B5EF4-FFF2-40B4-BE49-F238E27FC236}">
                <a16:creationId xmlns:a16="http://schemas.microsoft.com/office/drawing/2014/main" id="{DCFEE0AB-CED4-7A46-5B8D-9AB0A14F53CC}"/>
              </a:ext>
            </a:extLst>
          </p:cNvPr>
          <p:cNvPicPr>
            <a:picLocks noChangeAspect="1"/>
          </p:cNvPicPr>
          <p:nvPr/>
        </p:nvPicPr>
        <p:blipFill>
          <a:blip r:embed="rId3"/>
          <a:stretch>
            <a:fillRect/>
          </a:stretch>
        </p:blipFill>
        <p:spPr>
          <a:xfrm>
            <a:off x="-149578" y="760020"/>
            <a:ext cx="6084034" cy="4383479"/>
          </a:xfrm>
          <a:prstGeom prst="rect">
            <a:avLst/>
          </a:prstGeom>
        </p:spPr>
      </p:pic>
      <p:pic>
        <p:nvPicPr>
          <p:cNvPr id="8" name="Afbeelding 7" descr="Afbeelding met tekst, Lettertype, schermopname, poster&#10;&#10;Automatisch gegenereerde beschrijving">
            <a:extLst>
              <a:ext uri="{FF2B5EF4-FFF2-40B4-BE49-F238E27FC236}">
                <a16:creationId xmlns:a16="http://schemas.microsoft.com/office/drawing/2014/main" id="{DC317981-36A0-19EC-A260-5546B3301A66}"/>
              </a:ext>
            </a:extLst>
          </p:cNvPr>
          <p:cNvPicPr>
            <a:picLocks noChangeAspect="1"/>
          </p:cNvPicPr>
          <p:nvPr/>
        </p:nvPicPr>
        <p:blipFill>
          <a:blip r:embed="rId4"/>
          <a:stretch>
            <a:fillRect/>
          </a:stretch>
        </p:blipFill>
        <p:spPr>
          <a:xfrm>
            <a:off x="5522405" y="172350"/>
            <a:ext cx="3338154" cy="2872055"/>
          </a:xfrm>
          <a:prstGeom prst="rect">
            <a:avLst/>
          </a:prstGeom>
        </p:spPr>
      </p:pic>
      <p:pic>
        <p:nvPicPr>
          <p:cNvPr id="10" name="Afbeelding 9" descr="Afbeelding met kleding, schoeisel, buitenshuis, persoon&#10;&#10;Automatisch gegenereerde beschrijving">
            <a:extLst>
              <a:ext uri="{FF2B5EF4-FFF2-40B4-BE49-F238E27FC236}">
                <a16:creationId xmlns:a16="http://schemas.microsoft.com/office/drawing/2014/main" id="{87655E40-4BCA-7BA6-462D-8CC5A39789B8}"/>
              </a:ext>
            </a:extLst>
          </p:cNvPr>
          <p:cNvPicPr>
            <a:picLocks noChangeAspect="1"/>
          </p:cNvPicPr>
          <p:nvPr/>
        </p:nvPicPr>
        <p:blipFill>
          <a:blip r:embed="rId5"/>
          <a:stretch>
            <a:fillRect/>
          </a:stretch>
        </p:blipFill>
        <p:spPr>
          <a:xfrm>
            <a:off x="4476997" y="2094742"/>
            <a:ext cx="4667003" cy="3048759"/>
          </a:xfrm>
          <a:prstGeom prst="rect">
            <a:avLst/>
          </a:prstGeom>
        </p:spPr>
      </p:pic>
    </p:spTree>
    <p:extLst>
      <p:ext uri="{BB962C8B-B14F-4D97-AF65-F5344CB8AC3E}">
        <p14:creationId xmlns:p14="http://schemas.microsoft.com/office/powerpoint/2010/main" val="717981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62D53765-98FE-47C4-271F-C9125E2CB16D}"/>
              </a:ext>
            </a:extLst>
          </p:cNvPr>
          <p:cNvSpPr txBox="1"/>
          <p:nvPr/>
        </p:nvSpPr>
        <p:spPr>
          <a:xfrm>
            <a:off x="387672" y="443225"/>
            <a:ext cx="5546784" cy="1384995"/>
          </a:xfrm>
          <a:prstGeom prst="rect">
            <a:avLst/>
          </a:prstGeom>
          <a:noFill/>
        </p:spPr>
        <p:txBody>
          <a:bodyPr wrap="square" rtlCol="0">
            <a:spAutoFit/>
          </a:bodyPr>
          <a:lstStyle/>
          <a:p>
            <a:r>
              <a:rPr lang="nl-NL" sz="2100" b="1" dirty="0">
                <a:latin typeface="Aptos" panose="020B0004020202020204" pitchFamily="34" charset="0"/>
              </a:rPr>
              <a:t>Transitie landbouw, naar een duurzaam en levendig landschap: </a:t>
            </a:r>
          </a:p>
          <a:p>
            <a:endParaRPr lang="nl-NL" sz="2100" b="1" dirty="0">
              <a:latin typeface="Aptos" panose="020B0004020202020204" pitchFamily="34" charset="0"/>
            </a:endParaRPr>
          </a:p>
          <a:p>
            <a:r>
              <a:rPr lang="nl-NL" sz="2100" b="1" dirty="0">
                <a:latin typeface="Aptos" panose="020B0004020202020204" pitchFamily="34" charset="0"/>
              </a:rPr>
              <a:t>Kaarten toen en nu</a:t>
            </a:r>
          </a:p>
        </p:txBody>
      </p:sp>
      <p:pic>
        <p:nvPicPr>
          <p:cNvPr id="4" name="Afbeelding 3" descr="Afbeelding met tekst, schermopname, Lettertype, ontwerp&#10;&#10;Automatisch gegenereerde beschrijving">
            <a:extLst>
              <a:ext uri="{FF2B5EF4-FFF2-40B4-BE49-F238E27FC236}">
                <a16:creationId xmlns:a16="http://schemas.microsoft.com/office/drawing/2014/main" id="{B494DB34-DF3E-A981-2D13-EE9B5947B348}"/>
              </a:ext>
            </a:extLst>
          </p:cNvPr>
          <p:cNvPicPr>
            <a:picLocks noChangeAspect="1"/>
          </p:cNvPicPr>
          <p:nvPr/>
        </p:nvPicPr>
        <p:blipFill>
          <a:blip r:embed="rId3"/>
          <a:stretch>
            <a:fillRect/>
          </a:stretch>
        </p:blipFill>
        <p:spPr>
          <a:xfrm>
            <a:off x="0" y="0"/>
            <a:ext cx="5410465" cy="3698421"/>
          </a:xfrm>
          <a:prstGeom prst="rect">
            <a:avLst/>
          </a:prstGeom>
        </p:spPr>
      </p:pic>
      <p:pic>
        <p:nvPicPr>
          <p:cNvPr id="6" name="Afbeelding 5">
            <a:extLst>
              <a:ext uri="{FF2B5EF4-FFF2-40B4-BE49-F238E27FC236}">
                <a16:creationId xmlns:a16="http://schemas.microsoft.com/office/drawing/2014/main" id="{0A5D2FFA-C84E-BDC5-B7B1-61C481D93D58}"/>
              </a:ext>
            </a:extLst>
          </p:cNvPr>
          <p:cNvPicPr>
            <a:picLocks noChangeAspect="1"/>
          </p:cNvPicPr>
          <p:nvPr/>
        </p:nvPicPr>
        <p:blipFill>
          <a:blip r:embed="rId4"/>
          <a:stretch>
            <a:fillRect/>
          </a:stretch>
        </p:blipFill>
        <p:spPr>
          <a:xfrm>
            <a:off x="3061857" y="2743200"/>
            <a:ext cx="4250754" cy="2395710"/>
          </a:xfrm>
          <a:prstGeom prst="rect">
            <a:avLst/>
          </a:prstGeom>
        </p:spPr>
      </p:pic>
      <p:pic>
        <p:nvPicPr>
          <p:cNvPr id="11" name="Afbeelding 10" descr="Afbeelding met kaart, tekst, atlas&#10;&#10;Automatisch gegenereerde beschrijving">
            <a:extLst>
              <a:ext uri="{FF2B5EF4-FFF2-40B4-BE49-F238E27FC236}">
                <a16:creationId xmlns:a16="http://schemas.microsoft.com/office/drawing/2014/main" id="{A3A22513-3A63-39BB-17CE-D3021D02A4D1}"/>
              </a:ext>
            </a:extLst>
          </p:cNvPr>
          <p:cNvPicPr>
            <a:picLocks noChangeAspect="1"/>
          </p:cNvPicPr>
          <p:nvPr/>
        </p:nvPicPr>
        <p:blipFill>
          <a:blip r:embed="rId5"/>
          <a:stretch>
            <a:fillRect/>
          </a:stretch>
        </p:blipFill>
        <p:spPr>
          <a:xfrm>
            <a:off x="4320261" y="190946"/>
            <a:ext cx="4436067" cy="2983580"/>
          </a:xfrm>
          <a:prstGeom prst="rect">
            <a:avLst/>
          </a:prstGeom>
        </p:spPr>
      </p:pic>
    </p:spTree>
    <p:extLst>
      <p:ext uri="{BB962C8B-B14F-4D97-AF65-F5344CB8AC3E}">
        <p14:creationId xmlns:p14="http://schemas.microsoft.com/office/powerpoint/2010/main" val="1167359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kstvak 6">
            <a:extLst>
              <a:ext uri="{FF2B5EF4-FFF2-40B4-BE49-F238E27FC236}">
                <a16:creationId xmlns:a16="http://schemas.microsoft.com/office/drawing/2014/main" id="{62D53765-98FE-47C4-271F-C9125E2CB16D}"/>
              </a:ext>
            </a:extLst>
          </p:cNvPr>
          <p:cNvSpPr txBox="1"/>
          <p:nvPr/>
        </p:nvSpPr>
        <p:spPr>
          <a:xfrm>
            <a:off x="898635" y="417891"/>
            <a:ext cx="7346728" cy="82864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1300" b="1" kern="1200" dirty="0" err="1">
                <a:solidFill>
                  <a:schemeClr val="tx1"/>
                </a:solidFill>
                <a:latin typeface="+mj-lt"/>
                <a:ea typeface="+mj-ea"/>
                <a:cs typeface="+mj-cs"/>
              </a:rPr>
              <a:t>dschap</a:t>
            </a:r>
            <a:r>
              <a:rPr lang="en-US" sz="1300" b="1" kern="1200" dirty="0">
                <a:solidFill>
                  <a:schemeClr val="tx1"/>
                </a:solidFill>
                <a:latin typeface="+mj-lt"/>
                <a:ea typeface="+mj-ea"/>
                <a:cs typeface="+mj-cs"/>
              </a:rPr>
              <a:t>: </a:t>
            </a:r>
          </a:p>
          <a:p>
            <a:pPr algn="ctr">
              <a:lnSpc>
                <a:spcPct val="90000"/>
              </a:lnSpc>
              <a:spcBef>
                <a:spcPct val="0"/>
              </a:spcBef>
              <a:spcAft>
                <a:spcPts val="600"/>
              </a:spcAft>
            </a:pPr>
            <a:endParaRPr lang="en-US" sz="1300" b="1" kern="1200" dirty="0">
              <a:solidFill>
                <a:schemeClr val="tx1"/>
              </a:solidFill>
              <a:latin typeface="+mj-lt"/>
              <a:ea typeface="+mj-ea"/>
              <a:cs typeface="+mj-cs"/>
            </a:endParaRPr>
          </a:p>
          <a:p>
            <a:pPr algn="ctr">
              <a:lnSpc>
                <a:spcPct val="90000"/>
              </a:lnSpc>
              <a:spcBef>
                <a:spcPct val="0"/>
              </a:spcBef>
              <a:spcAft>
                <a:spcPts val="600"/>
              </a:spcAft>
            </a:pPr>
            <a:r>
              <a:rPr lang="en-US" sz="1300" b="1" kern="1200" dirty="0" err="1">
                <a:solidFill>
                  <a:schemeClr val="tx1"/>
                </a:solidFill>
                <a:latin typeface="+mj-lt"/>
                <a:ea typeface="+mj-ea"/>
                <a:cs typeface="+mj-cs"/>
              </a:rPr>
              <a:t>Kaarten</a:t>
            </a:r>
            <a:r>
              <a:rPr lang="en-US" sz="1300" b="1" kern="1200" dirty="0">
                <a:solidFill>
                  <a:schemeClr val="tx1"/>
                </a:solidFill>
                <a:latin typeface="+mj-lt"/>
                <a:ea typeface="+mj-ea"/>
                <a:cs typeface="+mj-cs"/>
              </a:rPr>
              <a:t> </a:t>
            </a:r>
            <a:r>
              <a:rPr lang="en-US" sz="1300" b="1" kern="1200" dirty="0" err="1">
                <a:solidFill>
                  <a:schemeClr val="tx1"/>
                </a:solidFill>
                <a:latin typeface="+mj-lt"/>
                <a:ea typeface="+mj-ea"/>
                <a:cs typeface="+mj-cs"/>
              </a:rPr>
              <a:t>toen</a:t>
            </a:r>
            <a:r>
              <a:rPr lang="en-US" sz="1300" b="1" kern="1200" dirty="0">
                <a:solidFill>
                  <a:schemeClr val="tx1"/>
                </a:solidFill>
                <a:latin typeface="+mj-lt"/>
                <a:ea typeface="+mj-ea"/>
                <a:cs typeface="+mj-cs"/>
              </a:rPr>
              <a:t> en nu</a:t>
            </a:r>
          </a:p>
        </p:txBody>
      </p:sp>
      <p:pic>
        <p:nvPicPr>
          <p:cNvPr id="4" name="Afbeelding 3" descr="Afbeelding met tekst, schermopname, Lettertype, ontwerp&#10;&#10;Automatisch gegenereerde beschrijving">
            <a:extLst>
              <a:ext uri="{FF2B5EF4-FFF2-40B4-BE49-F238E27FC236}">
                <a16:creationId xmlns:a16="http://schemas.microsoft.com/office/drawing/2014/main" id="{B05F29E6-A669-3239-B5C5-79693602ECDF}"/>
              </a:ext>
            </a:extLst>
          </p:cNvPr>
          <p:cNvPicPr>
            <a:picLocks noChangeAspect="1"/>
          </p:cNvPicPr>
          <p:nvPr/>
        </p:nvPicPr>
        <p:blipFill>
          <a:blip r:embed="rId3"/>
          <a:stretch>
            <a:fillRect/>
          </a:stretch>
        </p:blipFill>
        <p:spPr>
          <a:xfrm>
            <a:off x="20407" y="55633"/>
            <a:ext cx="3253472" cy="4426494"/>
          </a:xfrm>
          <a:prstGeom prst="rect">
            <a:avLst/>
          </a:prstGeom>
        </p:spPr>
      </p:pic>
      <p:pic>
        <p:nvPicPr>
          <p:cNvPr id="11" name="Afbeelding 10" descr="Afbeelding met tekst, kaart, atlas&#10;&#10;Automatisch gegenereerde beschrijving">
            <a:extLst>
              <a:ext uri="{FF2B5EF4-FFF2-40B4-BE49-F238E27FC236}">
                <a16:creationId xmlns:a16="http://schemas.microsoft.com/office/drawing/2014/main" id="{A9582DB1-85EB-B095-A204-4DD0A66D206F}"/>
              </a:ext>
            </a:extLst>
          </p:cNvPr>
          <p:cNvPicPr>
            <a:picLocks noChangeAspect="1"/>
          </p:cNvPicPr>
          <p:nvPr/>
        </p:nvPicPr>
        <p:blipFill>
          <a:blip r:embed="rId4"/>
          <a:stretch>
            <a:fillRect/>
          </a:stretch>
        </p:blipFill>
        <p:spPr>
          <a:xfrm>
            <a:off x="5372984" y="2224903"/>
            <a:ext cx="3707191" cy="2826732"/>
          </a:xfrm>
          <a:prstGeom prst="rect">
            <a:avLst/>
          </a:prstGeom>
        </p:spPr>
      </p:pic>
      <p:pic>
        <p:nvPicPr>
          <p:cNvPr id="6" name="Afbeelding 5" descr="Afbeelding met tekst, kaart, atlas&#10;&#10;Automatisch gegenereerde beschrijving">
            <a:extLst>
              <a:ext uri="{FF2B5EF4-FFF2-40B4-BE49-F238E27FC236}">
                <a16:creationId xmlns:a16="http://schemas.microsoft.com/office/drawing/2014/main" id="{2A65A104-4324-7D9E-9F91-5F7FB3563050}"/>
              </a:ext>
            </a:extLst>
          </p:cNvPr>
          <p:cNvPicPr>
            <a:picLocks noChangeAspect="1"/>
          </p:cNvPicPr>
          <p:nvPr/>
        </p:nvPicPr>
        <p:blipFill>
          <a:blip r:embed="rId5"/>
          <a:stretch>
            <a:fillRect/>
          </a:stretch>
        </p:blipFill>
        <p:spPr>
          <a:xfrm>
            <a:off x="2500604" y="172022"/>
            <a:ext cx="3707191" cy="2816677"/>
          </a:xfrm>
          <a:prstGeom prst="rect">
            <a:avLst/>
          </a:prstGeom>
        </p:spPr>
      </p:pic>
    </p:spTree>
    <p:extLst>
      <p:ext uri="{BB962C8B-B14F-4D97-AF65-F5344CB8AC3E}">
        <p14:creationId xmlns:p14="http://schemas.microsoft.com/office/powerpoint/2010/main" val="3639932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55438-3F23-81B1-AB94-BFBC3FDEE0B7}"/>
              </a:ext>
            </a:extLst>
          </p:cNvPr>
          <p:cNvSpPr>
            <a:spLocks noGrp="1"/>
          </p:cNvSpPr>
          <p:nvPr>
            <p:ph type="title"/>
          </p:nvPr>
        </p:nvSpPr>
        <p:spPr>
          <a:xfrm>
            <a:off x="260892" y="246375"/>
            <a:ext cx="7886700" cy="797255"/>
          </a:xfrm>
        </p:spPr>
        <p:txBody>
          <a:bodyPr>
            <a:normAutofit fontScale="90000"/>
          </a:bodyPr>
          <a:lstStyle/>
          <a:p>
            <a:br>
              <a:rPr lang="nl-NL" dirty="0"/>
            </a:br>
            <a:r>
              <a:rPr lang="nl-NL" dirty="0"/>
              <a:t>Vervolg</a:t>
            </a:r>
          </a:p>
        </p:txBody>
      </p:sp>
      <p:sp>
        <p:nvSpPr>
          <p:cNvPr id="4" name="Rectangle 1">
            <a:extLst>
              <a:ext uri="{FF2B5EF4-FFF2-40B4-BE49-F238E27FC236}">
                <a16:creationId xmlns:a16="http://schemas.microsoft.com/office/drawing/2014/main" id="{124B26EF-B185-8871-B3CF-B30E37B1D500}"/>
              </a:ext>
            </a:extLst>
          </p:cNvPr>
          <p:cNvSpPr>
            <a:spLocks noGrp="1" noChangeArrowheads="1"/>
          </p:cNvSpPr>
          <p:nvPr>
            <p:ph idx="1"/>
          </p:nvPr>
        </p:nvSpPr>
        <p:spPr bwMode="auto">
          <a:xfrm>
            <a:off x="260892" y="1897823"/>
            <a:ext cx="514930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400">
              <a:lnSpc>
                <a:spcPct val="100000"/>
              </a:lnSpc>
            </a:pPr>
            <a:r>
              <a:rPr lang="nl-NL" sz="2000" dirty="0"/>
              <a:t>Verbinding met thematafels, aanpak droogte, RES-energie, RPW, etc. </a:t>
            </a:r>
          </a:p>
          <a:p>
            <a:pPr defTabSz="914400">
              <a:lnSpc>
                <a:spcPct val="100000"/>
              </a:lnSpc>
            </a:pPr>
            <a:r>
              <a:rPr lang="nl-NL" sz="2000" dirty="0"/>
              <a:t>We willen u graag betrekken bij ruimtelijke vertaling AV 2030</a:t>
            </a:r>
          </a:p>
          <a:p>
            <a:pPr marL="0" indent="0" defTabSz="914400">
              <a:lnSpc>
                <a:spcPct val="100000"/>
              </a:lnSpc>
              <a:buNone/>
            </a:pPr>
            <a:endParaRPr lang="nl-NL" sz="2000" dirty="0"/>
          </a:p>
          <a:p>
            <a:pPr marL="0" indent="0" defTabSz="914400">
              <a:lnSpc>
                <a:spcPct val="100000"/>
              </a:lnSpc>
              <a:buNone/>
            </a:pPr>
            <a:endParaRPr lang="nl-NL" sz="1400" dirty="0"/>
          </a:p>
          <a:p>
            <a:pPr marL="0" indent="0" defTabSz="914400">
              <a:lnSpc>
                <a:spcPct val="100000"/>
              </a:lnSpc>
              <a:buNone/>
            </a:pPr>
            <a:endParaRPr lang="nl-NL" sz="1400" dirty="0"/>
          </a:p>
        </p:txBody>
      </p:sp>
      <p:pic>
        <p:nvPicPr>
          <p:cNvPr id="7" name="Afbeelding 6" descr="Afbeelding met boom, tekst, plant, gras&#10;&#10;Automatisch gegenereerde beschrijving">
            <a:extLst>
              <a:ext uri="{FF2B5EF4-FFF2-40B4-BE49-F238E27FC236}">
                <a16:creationId xmlns:a16="http://schemas.microsoft.com/office/drawing/2014/main" id="{F174EAAD-394E-0F7F-9392-FDF4B0B887AD}"/>
              </a:ext>
            </a:extLst>
          </p:cNvPr>
          <p:cNvPicPr>
            <a:picLocks noChangeAspect="1"/>
          </p:cNvPicPr>
          <p:nvPr/>
        </p:nvPicPr>
        <p:blipFill>
          <a:blip r:embed="rId3"/>
          <a:stretch>
            <a:fillRect/>
          </a:stretch>
        </p:blipFill>
        <p:spPr>
          <a:xfrm>
            <a:off x="5637470" y="215260"/>
            <a:ext cx="3245638" cy="4514108"/>
          </a:xfrm>
          <a:prstGeom prst="rect">
            <a:avLst/>
          </a:prstGeom>
        </p:spPr>
      </p:pic>
    </p:spTree>
    <p:extLst>
      <p:ext uri="{BB962C8B-B14F-4D97-AF65-F5344CB8AC3E}">
        <p14:creationId xmlns:p14="http://schemas.microsoft.com/office/powerpoint/2010/main" val="1507427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8ED43-0719-0CE9-77A6-59D90AB1F7A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FEA198B-A303-2DAF-B73B-A976444343CC}"/>
              </a:ext>
            </a:extLst>
          </p:cNvPr>
          <p:cNvSpPr>
            <a:spLocks noGrp="1"/>
          </p:cNvSpPr>
          <p:nvPr>
            <p:ph type="title"/>
          </p:nvPr>
        </p:nvSpPr>
        <p:spPr>
          <a:xfrm>
            <a:off x="282660" y="330073"/>
            <a:ext cx="7886700" cy="797255"/>
          </a:xfrm>
        </p:spPr>
        <p:txBody>
          <a:bodyPr>
            <a:normAutofit/>
          </a:bodyPr>
          <a:lstStyle/>
          <a:p>
            <a:r>
              <a:rPr lang="nl-NL" dirty="0"/>
              <a:t>  Inhoud</a:t>
            </a:r>
          </a:p>
        </p:txBody>
      </p:sp>
      <p:sp>
        <p:nvSpPr>
          <p:cNvPr id="3" name="Tijdelijke aanduiding voor inhoud 2">
            <a:extLst>
              <a:ext uri="{FF2B5EF4-FFF2-40B4-BE49-F238E27FC236}">
                <a16:creationId xmlns:a16="http://schemas.microsoft.com/office/drawing/2014/main" id="{59ACDEE8-4490-0D02-295F-7730BD2FCB09}"/>
              </a:ext>
            </a:extLst>
          </p:cNvPr>
          <p:cNvSpPr>
            <a:spLocks noGrp="1"/>
          </p:cNvSpPr>
          <p:nvPr>
            <p:ph idx="1"/>
          </p:nvPr>
        </p:nvSpPr>
        <p:spPr>
          <a:xfrm>
            <a:off x="517345" y="1127328"/>
            <a:ext cx="7886700" cy="2530596"/>
          </a:xfrm>
        </p:spPr>
        <p:txBody>
          <a:bodyPr vert="horz" lIns="91440" tIns="45720" rIns="91440" bIns="45720" rtlCol="0" anchor="t">
            <a:noAutofit/>
          </a:bodyPr>
          <a:lstStyle/>
          <a:p>
            <a:pPr marL="0" indent="0">
              <a:buNone/>
            </a:pPr>
            <a:endParaRPr lang="nl-NL" sz="1400" dirty="0"/>
          </a:p>
          <a:p>
            <a:pPr marL="457200" indent="-457200">
              <a:lnSpc>
                <a:spcPct val="120000"/>
              </a:lnSpc>
              <a:buFont typeface="+mj-lt"/>
              <a:buAutoNum type="alphaUcPeriod"/>
            </a:pPr>
            <a:r>
              <a:rPr lang="nl-NL" sz="1800" dirty="0">
                <a:latin typeface="Arial" panose="020B0604020202020204" pitchFamily="34" charset="0"/>
                <a:ea typeface="Tahoma"/>
                <a:cs typeface="Arial" panose="020B0604020202020204" pitchFamily="34" charset="0"/>
              </a:rPr>
              <a:t>Wat is het Ruimtelijk Perspectief Achterhoek (RPA)?</a:t>
            </a:r>
          </a:p>
          <a:p>
            <a:pPr marL="457200" indent="-457200">
              <a:lnSpc>
                <a:spcPct val="120000"/>
              </a:lnSpc>
              <a:buFont typeface="+mj-lt"/>
              <a:buAutoNum type="alphaUcPeriod"/>
            </a:pPr>
            <a:r>
              <a:rPr lang="nl-NL" sz="1800" dirty="0">
                <a:latin typeface="Arial" panose="020B0604020202020204" pitchFamily="34" charset="0"/>
                <a:ea typeface="Tahoma"/>
                <a:cs typeface="Arial" panose="020B0604020202020204" pitchFamily="34" charset="0"/>
              </a:rPr>
              <a:t>Nut en noodzaak</a:t>
            </a:r>
          </a:p>
          <a:p>
            <a:pPr marL="457200" indent="-457200">
              <a:lnSpc>
                <a:spcPct val="120000"/>
              </a:lnSpc>
              <a:buFont typeface="+mj-lt"/>
              <a:buAutoNum type="alphaUcPeriod"/>
            </a:pPr>
            <a:r>
              <a:rPr lang="nl-NL" sz="1800" dirty="0">
                <a:latin typeface="Arial" panose="020B0604020202020204" pitchFamily="34" charset="0"/>
                <a:ea typeface="Tahoma"/>
                <a:cs typeface="Arial" panose="020B0604020202020204" pitchFamily="34" charset="0"/>
              </a:rPr>
              <a:t>Positionering</a:t>
            </a:r>
          </a:p>
          <a:p>
            <a:pPr marL="457200" indent="-457200">
              <a:lnSpc>
                <a:spcPct val="120000"/>
              </a:lnSpc>
              <a:buFont typeface="+mj-lt"/>
              <a:buAutoNum type="alphaUcPeriod"/>
            </a:pPr>
            <a:r>
              <a:rPr lang="nl-NL" sz="1800" dirty="0" err="1">
                <a:latin typeface="Arial" panose="020B0604020202020204" pitchFamily="34" charset="0"/>
                <a:ea typeface="Tahoma"/>
                <a:cs typeface="Arial" panose="020B0604020202020204" pitchFamily="34" charset="0"/>
              </a:rPr>
              <a:t>Governance</a:t>
            </a:r>
            <a:r>
              <a:rPr lang="nl-NL" sz="1800" dirty="0">
                <a:latin typeface="Arial" panose="020B0604020202020204" pitchFamily="34" charset="0"/>
                <a:ea typeface="Tahoma"/>
                <a:cs typeface="Arial" panose="020B0604020202020204" pitchFamily="34" charset="0"/>
              </a:rPr>
              <a:t>: Stuurgroep RPA</a:t>
            </a:r>
          </a:p>
          <a:p>
            <a:pPr marL="457200" indent="-457200">
              <a:lnSpc>
                <a:spcPct val="120000"/>
              </a:lnSpc>
              <a:buFont typeface="+mj-lt"/>
              <a:buAutoNum type="alphaUcPeriod"/>
            </a:pPr>
            <a:r>
              <a:rPr lang="nl-NL" sz="1800" dirty="0">
                <a:latin typeface="Arial" panose="020B0604020202020204" pitchFamily="34" charset="0"/>
                <a:ea typeface="Tahoma"/>
                <a:cs typeface="Arial" panose="020B0604020202020204" pitchFamily="34" charset="0"/>
              </a:rPr>
              <a:t>Proces en besluitvorming</a:t>
            </a:r>
          </a:p>
          <a:p>
            <a:pPr marL="457200" indent="-457200">
              <a:lnSpc>
                <a:spcPct val="120000"/>
              </a:lnSpc>
              <a:buAutoNum type="alphaUcPeriod"/>
            </a:pPr>
            <a:r>
              <a:rPr lang="nl-NL" sz="1800" dirty="0">
                <a:latin typeface="Arial" panose="020B0604020202020204" pitchFamily="34" charset="0"/>
                <a:ea typeface="Tahoma"/>
                <a:cs typeface="Arial" panose="020B0604020202020204" pitchFamily="34" charset="0"/>
              </a:rPr>
              <a:t>Eerste beelden Contourenschets </a:t>
            </a:r>
          </a:p>
          <a:p>
            <a:pPr marL="0" indent="0">
              <a:lnSpc>
                <a:spcPct val="120000"/>
              </a:lnSpc>
              <a:buNone/>
            </a:pPr>
            <a:endParaRPr lang="nl-NL" sz="1600" dirty="0">
              <a:latin typeface="Arial" panose="020B0604020202020204" pitchFamily="34" charset="0"/>
              <a:ea typeface="Tahoma"/>
              <a:cs typeface="Arial" panose="020B0604020202020204" pitchFamily="34" charset="0"/>
            </a:endParaRPr>
          </a:p>
          <a:p>
            <a:pPr marL="0" indent="0">
              <a:lnSpc>
                <a:spcPct val="120000"/>
              </a:lnSpc>
              <a:buNone/>
            </a:pPr>
            <a:endParaRPr lang="nl-NL" sz="1400" dirty="0">
              <a:latin typeface="Tahoma"/>
              <a:ea typeface="Tahoma"/>
              <a:cs typeface="Tahoma"/>
            </a:endParaRPr>
          </a:p>
        </p:txBody>
      </p:sp>
    </p:spTree>
    <p:extLst>
      <p:ext uri="{BB962C8B-B14F-4D97-AF65-F5344CB8AC3E}">
        <p14:creationId xmlns:p14="http://schemas.microsoft.com/office/powerpoint/2010/main" val="2112594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55438-3F23-81B1-AB94-BFBC3FDEE0B7}"/>
              </a:ext>
            </a:extLst>
          </p:cNvPr>
          <p:cNvSpPr>
            <a:spLocks noGrp="1"/>
          </p:cNvSpPr>
          <p:nvPr>
            <p:ph type="title"/>
          </p:nvPr>
        </p:nvSpPr>
        <p:spPr>
          <a:xfrm>
            <a:off x="260892" y="246375"/>
            <a:ext cx="7886700" cy="797255"/>
          </a:xfrm>
        </p:spPr>
        <p:txBody>
          <a:bodyPr>
            <a:normAutofit fontScale="90000"/>
          </a:bodyPr>
          <a:lstStyle/>
          <a:p>
            <a:br>
              <a:rPr lang="nl-NL" dirty="0"/>
            </a:br>
            <a:r>
              <a:rPr lang="nl-NL" dirty="0">
                <a:latin typeface="Arial" panose="020B0604020202020204" pitchFamily="34" charset="0"/>
                <a:cs typeface="Arial" panose="020B0604020202020204" pitchFamily="34" charset="0"/>
              </a:rPr>
              <a:t>A	Wat is het Ruimtelijk Perspectief Achterhoek?		</a:t>
            </a:r>
          </a:p>
        </p:txBody>
      </p:sp>
      <p:sp>
        <p:nvSpPr>
          <p:cNvPr id="4" name="Rectangle 1">
            <a:extLst>
              <a:ext uri="{FF2B5EF4-FFF2-40B4-BE49-F238E27FC236}">
                <a16:creationId xmlns:a16="http://schemas.microsoft.com/office/drawing/2014/main" id="{124B26EF-B185-8871-B3CF-B30E37B1D500}"/>
              </a:ext>
            </a:extLst>
          </p:cNvPr>
          <p:cNvSpPr>
            <a:spLocks noGrp="1" noChangeArrowheads="1"/>
          </p:cNvSpPr>
          <p:nvPr>
            <p:ph idx="1"/>
          </p:nvPr>
        </p:nvSpPr>
        <p:spPr bwMode="auto">
          <a:xfrm>
            <a:off x="260892" y="1428254"/>
            <a:ext cx="8501448"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a:lnSpc>
                <a:spcPct val="100000"/>
              </a:lnSpc>
              <a:buNone/>
            </a:pPr>
            <a:endParaRPr lang="nl-NL" sz="1800" dirty="0">
              <a:ea typeface="Tahoma" panose="020B0604030504040204" pitchFamily="34" charset="0"/>
              <a:cs typeface="Arial" panose="020B0604020202020204" pitchFamily="34" charset="0"/>
            </a:endParaRPr>
          </a:p>
          <a:p>
            <a:pPr marL="457200" indent="-457200" defTabSz="914400">
              <a:lnSpc>
                <a:spcPct val="100000"/>
              </a:lnSpc>
              <a:buFont typeface="+mj-lt"/>
              <a:buAutoNum type="arabicPeriod"/>
            </a:pPr>
            <a:r>
              <a:rPr lang="nl-NL" altLang="nl-NL" sz="2000" dirty="0">
                <a:solidFill>
                  <a:schemeClr val="tx1">
                    <a:lumMod val="95000"/>
                    <a:lumOff val="5000"/>
                  </a:schemeClr>
                </a:solidFill>
                <a:ea typeface="Tahoma" panose="020B0604030504040204" pitchFamily="34" charset="0"/>
                <a:cs typeface="Arial" panose="020B0604020202020204" pitchFamily="34" charset="0"/>
              </a:rPr>
              <a:t>8RHKs krachtig ruimtelijk verhaal</a:t>
            </a:r>
          </a:p>
          <a:p>
            <a:pPr marL="457200" indent="-457200" defTabSz="914400">
              <a:lnSpc>
                <a:spcPct val="100000"/>
              </a:lnSpc>
              <a:buFont typeface="+mj-lt"/>
              <a:buAutoNum type="arabicPeriod"/>
            </a:pPr>
            <a:r>
              <a:rPr lang="nl-NL" altLang="nl-NL" sz="2000" dirty="0">
                <a:solidFill>
                  <a:schemeClr val="tx1">
                    <a:lumMod val="95000"/>
                    <a:lumOff val="5000"/>
                  </a:schemeClr>
                </a:solidFill>
                <a:ea typeface="Tahoma" panose="020B0604030504040204" pitchFamily="34" charset="0"/>
                <a:cs typeface="Arial" panose="020B0604020202020204" pitchFamily="34" charset="0"/>
              </a:rPr>
              <a:t>Wat voor regio willen we zijn en welke ruimtelijke uitwerking heeft dat?</a:t>
            </a:r>
          </a:p>
          <a:p>
            <a:pPr marL="457200" indent="-457200" defTabSz="914400">
              <a:lnSpc>
                <a:spcPct val="100000"/>
              </a:lnSpc>
              <a:buFont typeface="+mj-lt"/>
              <a:buAutoNum type="arabicPeriod"/>
            </a:pPr>
            <a:r>
              <a:rPr lang="nl-NL" altLang="nl-NL" sz="2000" dirty="0">
                <a:solidFill>
                  <a:schemeClr val="tx1">
                    <a:lumMod val="95000"/>
                    <a:lumOff val="5000"/>
                  </a:schemeClr>
                </a:solidFill>
                <a:ea typeface="Tahoma" panose="020B0604030504040204" pitchFamily="34" charset="0"/>
                <a:cs typeface="Arial" panose="020B0604020202020204" pitchFamily="34" charset="0"/>
              </a:rPr>
              <a:t>Samenhang in opgaven met een lange termijn toekomstperspectief</a:t>
            </a:r>
          </a:p>
          <a:p>
            <a:pPr marL="457200" indent="-457200" defTabSz="914400">
              <a:lnSpc>
                <a:spcPct val="100000"/>
              </a:lnSpc>
              <a:buFont typeface="+mj-lt"/>
              <a:buAutoNum type="arabicPeriod"/>
            </a:pPr>
            <a:r>
              <a:rPr lang="nl-NL" altLang="nl-NL" sz="2000" dirty="0">
                <a:solidFill>
                  <a:schemeClr val="tx1">
                    <a:lumMod val="95000"/>
                    <a:lumOff val="5000"/>
                  </a:schemeClr>
                </a:solidFill>
                <a:ea typeface="Tahoma" panose="020B0604030504040204" pitchFamily="34" charset="0"/>
                <a:cs typeface="Arial" panose="020B0604020202020204" pitchFamily="34" charset="0"/>
              </a:rPr>
              <a:t>Biedt basis om keuzes te kunnen maken in de ruimtelijke ontwikkeling, waarbij onze identiteit het vertrekpunt is.</a:t>
            </a:r>
          </a:p>
          <a:p>
            <a:pPr marL="457200" indent="-457200" defTabSz="914400">
              <a:lnSpc>
                <a:spcPct val="100000"/>
              </a:lnSpc>
              <a:buFont typeface="+mj-lt"/>
              <a:buAutoNum type="arabicPeriod"/>
            </a:pPr>
            <a:endParaRPr lang="nl-NL" altLang="nl-NL" sz="1800" dirty="0">
              <a:solidFill>
                <a:schemeClr val="tx1">
                  <a:lumMod val="95000"/>
                  <a:lumOff val="5000"/>
                </a:schemeClr>
              </a:solidFill>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195760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55438-3F23-81B1-AB94-BFBC3FDEE0B7}"/>
              </a:ext>
            </a:extLst>
          </p:cNvPr>
          <p:cNvSpPr>
            <a:spLocks noGrp="1"/>
          </p:cNvSpPr>
          <p:nvPr>
            <p:ph type="title"/>
          </p:nvPr>
        </p:nvSpPr>
        <p:spPr>
          <a:xfrm>
            <a:off x="321276" y="0"/>
            <a:ext cx="7886700" cy="797255"/>
          </a:xfrm>
        </p:spPr>
        <p:txBody>
          <a:bodyPr>
            <a:normAutofit fontScale="90000"/>
          </a:bodyPr>
          <a:lstStyle/>
          <a:p>
            <a:br>
              <a:rPr lang="nl-NL" dirty="0"/>
            </a:br>
            <a:r>
              <a:rPr lang="nl-NL" dirty="0"/>
              <a:t>B	Nut en noodzaak		</a:t>
            </a:r>
          </a:p>
        </p:txBody>
      </p:sp>
      <p:sp>
        <p:nvSpPr>
          <p:cNvPr id="4" name="Rectangle 1">
            <a:extLst>
              <a:ext uri="{FF2B5EF4-FFF2-40B4-BE49-F238E27FC236}">
                <a16:creationId xmlns:a16="http://schemas.microsoft.com/office/drawing/2014/main" id="{124B26EF-B185-8871-B3CF-B30E37B1D500}"/>
              </a:ext>
            </a:extLst>
          </p:cNvPr>
          <p:cNvSpPr>
            <a:spLocks noGrp="1" noChangeArrowheads="1"/>
          </p:cNvSpPr>
          <p:nvPr>
            <p:ph idx="1"/>
          </p:nvPr>
        </p:nvSpPr>
        <p:spPr bwMode="auto">
          <a:xfrm>
            <a:off x="254600" y="1051170"/>
            <a:ext cx="8889399" cy="278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a:lnSpc>
                <a:spcPct val="100000"/>
              </a:lnSpc>
              <a:buNone/>
            </a:pPr>
            <a:endParaRPr lang="nl-NL" altLang="nl-NL" sz="1800" b="1" dirty="0">
              <a:solidFill>
                <a:schemeClr val="tx1">
                  <a:lumMod val="95000"/>
                  <a:lumOff val="5000"/>
                </a:schemeClr>
              </a:solidFill>
              <a:ea typeface="Tahoma" panose="020B0604030504040204" pitchFamily="34" charset="0"/>
              <a:cs typeface="Arial" panose="020B0604020202020204" pitchFamily="34" charset="0"/>
            </a:endParaRPr>
          </a:p>
          <a:p>
            <a:pPr marL="0" indent="0" defTabSz="914400">
              <a:lnSpc>
                <a:spcPct val="100000"/>
              </a:lnSpc>
              <a:buNone/>
            </a:pPr>
            <a:r>
              <a:rPr lang="nl-NL" altLang="nl-NL" sz="1800" b="1" dirty="0">
                <a:solidFill>
                  <a:schemeClr val="tx1">
                    <a:lumMod val="95000"/>
                    <a:lumOff val="5000"/>
                  </a:schemeClr>
                </a:solidFill>
                <a:ea typeface="Tahoma" panose="020B0604030504040204" pitchFamily="34" charset="0"/>
                <a:cs typeface="Arial" panose="020B0604020202020204" pitchFamily="34" charset="0"/>
              </a:rPr>
              <a:t>Hoge urgentie</a:t>
            </a:r>
            <a:endParaRPr lang="nl-NL" altLang="nl-NL" sz="1800" dirty="0">
              <a:solidFill>
                <a:schemeClr val="tx1">
                  <a:lumMod val="95000"/>
                  <a:lumOff val="5000"/>
                </a:schemeClr>
              </a:solidFill>
              <a:ea typeface="Tahoma" panose="020B0604030504040204" pitchFamily="34" charset="0"/>
              <a:cs typeface="Arial" panose="020B0604020202020204" pitchFamily="34" charset="0"/>
            </a:endParaRPr>
          </a:p>
          <a:p>
            <a:pPr marL="342900" indent="-342900" defTabSz="914400">
              <a:lnSpc>
                <a:spcPct val="100000"/>
              </a:lnSpc>
              <a:buAutoNum type="arabicPlain"/>
            </a:pPr>
            <a:endParaRPr lang="nl-NL" sz="1100" dirty="0">
              <a:latin typeface="Arial"/>
              <a:cs typeface="Arial"/>
            </a:endParaRPr>
          </a:p>
          <a:p>
            <a:pPr marL="342900" indent="-342900" defTabSz="914400">
              <a:lnSpc>
                <a:spcPct val="100000"/>
              </a:lnSpc>
              <a:buFont typeface="Arial" panose="020B0604020202020204" pitchFamily="34" charset="0"/>
              <a:buAutoNum type="arabicPlain"/>
            </a:pPr>
            <a:r>
              <a:rPr lang="nl-NL" sz="1800" dirty="0">
                <a:latin typeface="Arial"/>
                <a:cs typeface="Arial"/>
              </a:rPr>
              <a:t>Bundelen </a:t>
            </a:r>
            <a:r>
              <a:rPr lang="nl-NL" sz="1800" dirty="0" err="1">
                <a:latin typeface="Arial"/>
                <a:cs typeface="Arial"/>
              </a:rPr>
              <a:t>Achterhoekse</a:t>
            </a:r>
            <a:r>
              <a:rPr lang="nl-NL" sz="1800" dirty="0">
                <a:latin typeface="Arial"/>
                <a:cs typeface="Arial"/>
              </a:rPr>
              <a:t> kracht</a:t>
            </a:r>
          </a:p>
          <a:p>
            <a:pPr marL="342900" indent="-342900" defTabSz="914400">
              <a:lnSpc>
                <a:spcPct val="100000"/>
              </a:lnSpc>
              <a:buFont typeface="Arial" panose="020B0604020202020204" pitchFamily="34" charset="0"/>
              <a:buAutoNum type="arabicPlain"/>
            </a:pPr>
            <a:endParaRPr lang="en-US" sz="1000" dirty="0"/>
          </a:p>
          <a:p>
            <a:pPr marL="342900" indent="-342900" defTabSz="914400">
              <a:lnSpc>
                <a:spcPct val="100000"/>
              </a:lnSpc>
              <a:buAutoNum type="arabicPlain"/>
            </a:pPr>
            <a:r>
              <a:rPr lang="nl-NL" sz="1800" dirty="0">
                <a:latin typeface="Arial"/>
                <a:cs typeface="Arial"/>
              </a:rPr>
              <a:t>Inzicht en doorwerking in onze lange termijn koers</a:t>
            </a:r>
          </a:p>
          <a:p>
            <a:pPr marL="342900" indent="-342900" defTabSz="914400">
              <a:lnSpc>
                <a:spcPct val="100000"/>
              </a:lnSpc>
              <a:buAutoNum type="arabicPlain"/>
            </a:pPr>
            <a:endParaRPr lang="nl-NL" sz="1000" dirty="0">
              <a:latin typeface="Arial"/>
              <a:cs typeface="Arial"/>
            </a:endParaRPr>
          </a:p>
          <a:p>
            <a:pPr marL="342900" indent="-342900" defTabSz="914400">
              <a:lnSpc>
                <a:spcPct val="100000"/>
              </a:lnSpc>
              <a:buAutoNum type="arabicPlain"/>
            </a:pPr>
            <a:r>
              <a:rPr lang="nl-NL" sz="1800" dirty="0">
                <a:latin typeface="Arial"/>
                <a:cs typeface="Arial"/>
              </a:rPr>
              <a:t>RPA geeft richting naar provinciale en landelijke plannen en voorstellen</a:t>
            </a:r>
          </a:p>
          <a:p>
            <a:pPr marL="342900" indent="-342900" defTabSz="914400">
              <a:lnSpc>
                <a:spcPct val="100000"/>
              </a:lnSpc>
              <a:buAutoNum type="arabicPlain"/>
            </a:pPr>
            <a:endParaRPr lang="nl-NL" sz="1800" dirty="0">
              <a:latin typeface="Arial"/>
              <a:cs typeface="Arial"/>
            </a:endParaRPr>
          </a:p>
          <a:p>
            <a:pPr marL="342900" indent="-342900" defTabSz="914400">
              <a:lnSpc>
                <a:spcPct val="100000"/>
              </a:lnSpc>
              <a:buAutoNum type="arabicPlain" startAt="3"/>
            </a:pPr>
            <a:endParaRPr lang="nl-NL" sz="1800" dirty="0">
              <a:latin typeface="Arial"/>
              <a:cs typeface="Arial"/>
            </a:endParaRPr>
          </a:p>
          <a:p>
            <a:pPr marL="342900" indent="-342900" defTabSz="914400">
              <a:lnSpc>
                <a:spcPct val="100000"/>
              </a:lnSpc>
              <a:buAutoNum type="arabicPlain"/>
            </a:pPr>
            <a:endParaRPr lang="nl-NL" sz="1800" dirty="0"/>
          </a:p>
        </p:txBody>
      </p:sp>
      <p:pic>
        <p:nvPicPr>
          <p:cNvPr id="3" name="Afbeelding 2" descr="Afbeelding met kaart, diagram&#10;&#10;Automatisch gegenereerde beschrijving">
            <a:extLst>
              <a:ext uri="{FF2B5EF4-FFF2-40B4-BE49-F238E27FC236}">
                <a16:creationId xmlns:a16="http://schemas.microsoft.com/office/drawing/2014/main" id="{A352E227-D710-E4A1-563A-1FF2953F5E53}"/>
              </a:ext>
            </a:extLst>
          </p:cNvPr>
          <p:cNvPicPr>
            <a:picLocks noChangeAspect="1"/>
          </p:cNvPicPr>
          <p:nvPr/>
        </p:nvPicPr>
        <p:blipFill>
          <a:blip r:embed="rId3"/>
          <a:stretch>
            <a:fillRect/>
          </a:stretch>
        </p:blipFill>
        <p:spPr>
          <a:xfrm>
            <a:off x="0" y="3219450"/>
            <a:ext cx="9144000" cy="1973665"/>
          </a:xfrm>
          <a:prstGeom prst="rect">
            <a:avLst/>
          </a:prstGeom>
        </p:spPr>
      </p:pic>
    </p:spTree>
    <p:extLst>
      <p:ext uri="{BB962C8B-B14F-4D97-AF65-F5344CB8AC3E}">
        <p14:creationId xmlns:p14="http://schemas.microsoft.com/office/powerpoint/2010/main" val="1934704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55438-3F23-81B1-AB94-BFBC3FDEE0B7}"/>
              </a:ext>
            </a:extLst>
          </p:cNvPr>
          <p:cNvSpPr>
            <a:spLocks noGrp="1"/>
          </p:cNvSpPr>
          <p:nvPr>
            <p:ph type="title"/>
          </p:nvPr>
        </p:nvSpPr>
        <p:spPr>
          <a:xfrm>
            <a:off x="321276" y="230929"/>
            <a:ext cx="7886700" cy="797255"/>
          </a:xfrm>
        </p:spPr>
        <p:txBody>
          <a:bodyPr>
            <a:normAutofit fontScale="90000"/>
          </a:bodyPr>
          <a:lstStyle/>
          <a:p>
            <a:br>
              <a:rPr lang="nl-NL" dirty="0"/>
            </a:br>
            <a:r>
              <a:rPr lang="nl-NL" dirty="0"/>
              <a:t>C</a:t>
            </a:r>
            <a:r>
              <a:rPr lang="nl-NL" dirty="0">
                <a:latin typeface="Tahoma"/>
                <a:ea typeface="Tahoma"/>
                <a:cs typeface="Tahoma"/>
              </a:rPr>
              <a:t> Positionering 	</a:t>
            </a:r>
          </a:p>
        </p:txBody>
      </p:sp>
      <p:sp>
        <p:nvSpPr>
          <p:cNvPr id="4" name="Rectangle 1">
            <a:extLst>
              <a:ext uri="{FF2B5EF4-FFF2-40B4-BE49-F238E27FC236}">
                <a16:creationId xmlns:a16="http://schemas.microsoft.com/office/drawing/2014/main" id="{124B26EF-B185-8871-B3CF-B30E37B1D500}"/>
              </a:ext>
            </a:extLst>
          </p:cNvPr>
          <p:cNvSpPr>
            <a:spLocks noGrp="1" noChangeArrowheads="1"/>
          </p:cNvSpPr>
          <p:nvPr>
            <p:ph idx="1"/>
          </p:nvPr>
        </p:nvSpPr>
        <p:spPr bwMode="auto">
          <a:xfrm>
            <a:off x="321276" y="1379832"/>
            <a:ext cx="8501448" cy="180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400">
              <a:lnSpc>
                <a:spcPct val="100000"/>
              </a:lnSpc>
            </a:pPr>
            <a:r>
              <a:rPr lang="nl-NL" sz="1800" dirty="0">
                <a:latin typeface="Arial"/>
                <a:cs typeface="Arial"/>
              </a:rPr>
              <a:t>RPA is ruimtelijke uitwerking/aanvulling van de Achterhoek Visie, voor de lange termijn </a:t>
            </a:r>
          </a:p>
          <a:p>
            <a:pPr defTabSz="914400">
              <a:lnSpc>
                <a:spcPct val="100000"/>
              </a:lnSpc>
            </a:pPr>
            <a:endParaRPr lang="nl-NL" dirty="0"/>
          </a:p>
          <a:p>
            <a:pPr defTabSz="914400">
              <a:lnSpc>
                <a:spcPct val="100000"/>
              </a:lnSpc>
            </a:pPr>
            <a:r>
              <a:rPr lang="nl-NL" sz="1800" dirty="0">
                <a:latin typeface="Arial"/>
                <a:cs typeface="Arial"/>
              </a:rPr>
              <a:t>Valt </a:t>
            </a:r>
            <a:r>
              <a:rPr lang="nl-NL" sz="1800" u="sng" dirty="0">
                <a:latin typeface="Arial"/>
                <a:cs typeface="Arial"/>
              </a:rPr>
              <a:t>niet </a:t>
            </a:r>
            <a:r>
              <a:rPr lang="nl-NL" sz="1800" dirty="0">
                <a:latin typeface="Arial"/>
                <a:cs typeface="Arial"/>
              </a:rPr>
              <a:t>onder de Omgevingswet</a:t>
            </a:r>
          </a:p>
          <a:p>
            <a:pPr defTabSz="914400">
              <a:lnSpc>
                <a:spcPct val="100000"/>
              </a:lnSpc>
            </a:pPr>
            <a:endParaRPr lang="nl-NL" sz="1800" dirty="0">
              <a:latin typeface="Arial"/>
              <a:cs typeface="Arial"/>
            </a:endParaRPr>
          </a:p>
          <a:p>
            <a:pPr marL="0" indent="0" defTabSz="914400">
              <a:lnSpc>
                <a:spcPct val="100000"/>
              </a:lnSpc>
              <a:buNone/>
            </a:pPr>
            <a:endParaRPr lang="nl-NL" sz="1800" dirty="0"/>
          </a:p>
        </p:txBody>
      </p:sp>
    </p:spTree>
    <p:extLst>
      <p:ext uri="{BB962C8B-B14F-4D97-AF65-F5344CB8AC3E}">
        <p14:creationId xmlns:p14="http://schemas.microsoft.com/office/powerpoint/2010/main" val="2001598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55438-3F23-81B1-AB94-BFBC3FDEE0B7}"/>
              </a:ext>
            </a:extLst>
          </p:cNvPr>
          <p:cNvSpPr>
            <a:spLocks noGrp="1"/>
          </p:cNvSpPr>
          <p:nvPr>
            <p:ph type="title"/>
          </p:nvPr>
        </p:nvSpPr>
        <p:spPr>
          <a:xfrm>
            <a:off x="260892" y="246375"/>
            <a:ext cx="7886700" cy="797255"/>
          </a:xfrm>
        </p:spPr>
        <p:txBody>
          <a:bodyPr>
            <a:normAutofit fontScale="90000"/>
          </a:bodyPr>
          <a:lstStyle/>
          <a:p>
            <a:br>
              <a:rPr lang="nl-NL" dirty="0"/>
            </a:br>
            <a:r>
              <a:rPr lang="nl-NL" dirty="0"/>
              <a:t>D	</a:t>
            </a:r>
            <a:r>
              <a:rPr lang="nl-NL" dirty="0" err="1"/>
              <a:t>Governance</a:t>
            </a:r>
            <a:endParaRPr lang="nl-NL" dirty="0"/>
          </a:p>
        </p:txBody>
      </p:sp>
      <p:sp>
        <p:nvSpPr>
          <p:cNvPr id="4" name="Rectangle 1">
            <a:extLst>
              <a:ext uri="{FF2B5EF4-FFF2-40B4-BE49-F238E27FC236}">
                <a16:creationId xmlns:a16="http://schemas.microsoft.com/office/drawing/2014/main" id="{124B26EF-B185-8871-B3CF-B30E37B1D500}"/>
              </a:ext>
            </a:extLst>
          </p:cNvPr>
          <p:cNvSpPr>
            <a:spLocks noGrp="1" noChangeArrowheads="1"/>
          </p:cNvSpPr>
          <p:nvPr>
            <p:ph idx="1"/>
          </p:nvPr>
        </p:nvSpPr>
        <p:spPr bwMode="auto">
          <a:xfrm>
            <a:off x="321276" y="1203807"/>
            <a:ext cx="850144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a:lnSpc>
                <a:spcPct val="100000"/>
              </a:lnSpc>
              <a:buNone/>
            </a:pPr>
            <a:r>
              <a:rPr lang="nl-NL" sz="1800" b="1" dirty="0"/>
              <a:t>Stuurgroep Ruimtelijk Perspectief Achterhoek</a:t>
            </a:r>
            <a:r>
              <a:rPr lang="nl-NL" sz="1800" dirty="0"/>
              <a:t>	</a:t>
            </a:r>
          </a:p>
          <a:p>
            <a:pPr marL="0" indent="0" defTabSz="914400">
              <a:lnSpc>
                <a:spcPct val="100000"/>
              </a:lnSpc>
              <a:buNone/>
            </a:pPr>
            <a:endParaRPr lang="nl-NL" sz="1800" dirty="0"/>
          </a:p>
          <a:p>
            <a:pPr defTabSz="914400">
              <a:lnSpc>
                <a:spcPct val="100000"/>
              </a:lnSpc>
              <a:buFontTx/>
              <a:buChar char="-"/>
            </a:pPr>
            <a:r>
              <a:rPr lang="nl-NL" sz="1800" dirty="0"/>
              <a:t>Sinds januari 2023</a:t>
            </a:r>
          </a:p>
          <a:p>
            <a:pPr defTabSz="914400">
              <a:lnSpc>
                <a:spcPct val="100000"/>
              </a:lnSpc>
              <a:buFontTx/>
              <a:buChar char="-"/>
            </a:pPr>
            <a:r>
              <a:rPr lang="nl-NL" sz="1800" dirty="0"/>
              <a:t>In opdracht van 8RHK Board</a:t>
            </a:r>
          </a:p>
          <a:p>
            <a:pPr defTabSz="914400">
              <a:lnSpc>
                <a:spcPct val="100000"/>
              </a:lnSpc>
              <a:buFontTx/>
              <a:buChar char="-"/>
            </a:pPr>
            <a:r>
              <a:rPr lang="nl-NL" sz="1800" dirty="0"/>
              <a:t>Deelnemers: 8 gemeenten, Waterschap en Provincie, vertegenwoordiging Board (voor 3O)</a:t>
            </a:r>
          </a:p>
          <a:p>
            <a:pPr defTabSz="914400">
              <a:lnSpc>
                <a:spcPct val="100000"/>
              </a:lnSpc>
              <a:buFontTx/>
              <a:buChar char="-"/>
            </a:pPr>
            <a:r>
              <a:rPr lang="nl-NL" sz="1800" dirty="0"/>
              <a:t>Rollen en taken:</a:t>
            </a:r>
          </a:p>
          <a:p>
            <a:pPr marL="0" indent="0" defTabSz="914400">
              <a:lnSpc>
                <a:spcPct val="100000"/>
              </a:lnSpc>
              <a:buNone/>
            </a:pPr>
            <a:r>
              <a:rPr lang="nl-NL" sz="1800" dirty="0"/>
              <a:t>	1  Maken RPA </a:t>
            </a:r>
          </a:p>
          <a:p>
            <a:pPr marL="0" indent="0" defTabSz="914400">
              <a:lnSpc>
                <a:spcPct val="100000"/>
              </a:lnSpc>
              <a:buNone/>
            </a:pPr>
            <a:r>
              <a:rPr lang="nl-NL" sz="1800" dirty="0"/>
              <a:t>	2  Integrerende tafel voor provinciale ruimtelijke processen</a:t>
            </a:r>
          </a:p>
          <a:p>
            <a:pPr marL="0" indent="0" defTabSz="914400">
              <a:lnSpc>
                <a:spcPct val="100000"/>
              </a:lnSpc>
              <a:buNone/>
            </a:pPr>
            <a:r>
              <a:rPr lang="nl-NL" sz="1800" dirty="0"/>
              <a:t>	3  Afstemming over VLGG</a:t>
            </a:r>
          </a:p>
          <a:p>
            <a:pPr marL="0" indent="0" defTabSz="914400">
              <a:lnSpc>
                <a:spcPct val="100000"/>
              </a:lnSpc>
              <a:buNone/>
            </a:pPr>
            <a:endParaRPr lang="nl-NL" sz="1800" dirty="0"/>
          </a:p>
          <a:p>
            <a:pPr defTabSz="914400">
              <a:lnSpc>
                <a:spcPct val="100000"/>
              </a:lnSpc>
              <a:buFontTx/>
              <a:buChar char="-"/>
            </a:pPr>
            <a:r>
              <a:rPr lang="nl-NL" sz="1800" dirty="0"/>
              <a:t>Ondersteund door ambtelijk Kernteam RPA</a:t>
            </a:r>
          </a:p>
          <a:p>
            <a:pPr defTabSz="914400">
              <a:lnSpc>
                <a:spcPct val="100000"/>
              </a:lnSpc>
              <a:buFontTx/>
              <a:buChar char="-"/>
            </a:pPr>
            <a:endParaRPr lang="nl-NL" sz="1800" dirty="0"/>
          </a:p>
        </p:txBody>
      </p:sp>
    </p:spTree>
    <p:extLst>
      <p:ext uri="{BB962C8B-B14F-4D97-AF65-F5344CB8AC3E}">
        <p14:creationId xmlns:p14="http://schemas.microsoft.com/office/powerpoint/2010/main" val="300299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55438-3F23-81B1-AB94-BFBC3FDEE0B7}"/>
              </a:ext>
            </a:extLst>
          </p:cNvPr>
          <p:cNvSpPr>
            <a:spLocks noGrp="1"/>
          </p:cNvSpPr>
          <p:nvPr>
            <p:ph type="title"/>
          </p:nvPr>
        </p:nvSpPr>
        <p:spPr>
          <a:xfrm>
            <a:off x="260892" y="246375"/>
            <a:ext cx="7886700" cy="797255"/>
          </a:xfrm>
        </p:spPr>
        <p:txBody>
          <a:bodyPr>
            <a:normAutofit fontScale="90000"/>
          </a:bodyPr>
          <a:lstStyle/>
          <a:p>
            <a:br>
              <a:rPr lang="nl-NL" dirty="0"/>
            </a:br>
            <a:r>
              <a:rPr lang="nl-NL" dirty="0"/>
              <a:t>G	Waar staan we nu?		</a:t>
            </a:r>
          </a:p>
        </p:txBody>
      </p:sp>
      <p:sp>
        <p:nvSpPr>
          <p:cNvPr id="4" name="Rectangle 1">
            <a:extLst>
              <a:ext uri="{FF2B5EF4-FFF2-40B4-BE49-F238E27FC236}">
                <a16:creationId xmlns:a16="http://schemas.microsoft.com/office/drawing/2014/main" id="{124B26EF-B185-8871-B3CF-B30E37B1D500}"/>
              </a:ext>
            </a:extLst>
          </p:cNvPr>
          <p:cNvSpPr>
            <a:spLocks noGrp="1" noChangeArrowheads="1"/>
          </p:cNvSpPr>
          <p:nvPr>
            <p:ph idx="1"/>
          </p:nvPr>
        </p:nvSpPr>
        <p:spPr bwMode="auto">
          <a:xfrm>
            <a:off x="326207" y="1253420"/>
            <a:ext cx="8077200" cy="326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a:lnSpc>
                <a:spcPct val="100000"/>
              </a:lnSpc>
              <a:buNone/>
            </a:pPr>
            <a:r>
              <a:rPr lang="nl-NL" sz="1600" u="sng" dirty="0"/>
              <a:t>Wat hebben we al gedaan?</a:t>
            </a:r>
          </a:p>
          <a:p>
            <a:pPr defTabSz="914400">
              <a:lnSpc>
                <a:spcPct val="100000"/>
              </a:lnSpc>
            </a:pPr>
            <a:r>
              <a:rPr lang="nl-NL" sz="1600" dirty="0"/>
              <a:t>Regioarrangement 1.0</a:t>
            </a:r>
          </a:p>
          <a:p>
            <a:pPr defTabSz="914400">
              <a:lnSpc>
                <a:spcPct val="100000"/>
              </a:lnSpc>
            </a:pPr>
            <a:r>
              <a:rPr lang="nl-NL" sz="1600" dirty="0"/>
              <a:t>Input voor Ruimtelijk Voorstel Provincie</a:t>
            </a:r>
          </a:p>
          <a:p>
            <a:pPr defTabSz="914400">
              <a:lnSpc>
                <a:spcPct val="100000"/>
              </a:lnSpc>
            </a:pPr>
            <a:r>
              <a:rPr lang="nl-NL" sz="1600" dirty="0"/>
              <a:t>Eo Wijersprijsvraag</a:t>
            </a:r>
          </a:p>
          <a:p>
            <a:pPr defTabSz="914400">
              <a:lnSpc>
                <a:spcPct val="100000"/>
              </a:lnSpc>
            </a:pPr>
            <a:r>
              <a:rPr lang="nl-NL" sz="1600" dirty="0"/>
              <a:t>Bijdrage aan VLGG</a:t>
            </a:r>
          </a:p>
          <a:p>
            <a:pPr defTabSz="914400">
              <a:lnSpc>
                <a:spcPct val="100000"/>
              </a:lnSpc>
            </a:pPr>
            <a:r>
              <a:rPr lang="nl-NL" sz="1600" dirty="0"/>
              <a:t>Ateliers en werksessies Contourenschets</a:t>
            </a:r>
          </a:p>
          <a:p>
            <a:pPr defTabSz="914400">
              <a:lnSpc>
                <a:spcPct val="100000"/>
              </a:lnSpc>
            </a:pPr>
            <a:endParaRPr lang="nl-NL" sz="1600" dirty="0"/>
          </a:p>
          <a:p>
            <a:pPr marL="0" indent="0" defTabSz="914400">
              <a:lnSpc>
                <a:spcPct val="100000"/>
              </a:lnSpc>
              <a:buNone/>
            </a:pPr>
            <a:r>
              <a:rPr lang="nl-NL" sz="1600" u="sng" dirty="0"/>
              <a:t>Wat loopt nog?</a:t>
            </a:r>
          </a:p>
          <a:p>
            <a:pPr defTabSz="914400">
              <a:lnSpc>
                <a:spcPct val="100000"/>
              </a:lnSpc>
            </a:pPr>
            <a:r>
              <a:rPr lang="nl-NL" sz="1600" dirty="0"/>
              <a:t>Werken aan RPA</a:t>
            </a:r>
            <a:endParaRPr lang="nl-NL" sz="1400" dirty="0"/>
          </a:p>
          <a:p>
            <a:pPr defTabSz="914400">
              <a:lnSpc>
                <a:spcPct val="100000"/>
              </a:lnSpc>
            </a:pPr>
            <a:r>
              <a:rPr lang="nl-NL" sz="1600" dirty="0"/>
              <a:t>Ruimtelijk arrangement</a:t>
            </a:r>
          </a:p>
          <a:p>
            <a:pPr defTabSz="914400">
              <a:lnSpc>
                <a:spcPct val="100000"/>
              </a:lnSpc>
            </a:pPr>
            <a:r>
              <a:rPr lang="nl-NL" sz="1600" dirty="0"/>
              <a:t>Vervolg VLGG </a:t>
            </a:r>
          </a:p>
          <a:p>
            <a:pPr defTabSz="914400">
              <a:lnSpc>
                <a:spcPct val="100000"/>
              </a:lnSpc>
            </a:pPr>
            <a:r>
              <a:rPr lang="nl-NL" sz="1600" dirty="0"/>
              <a:t>Input gebiedsprogrammering, provinciale omgevingsvisie</a:t>
            </a:r>
          </a:p>
          <a:p>
            <a:pPr marL="0" indent="0" defTabSz="914400">
              <a:lnSpc>
                <a:spcPct val="100000"/>
              </a:lnSpc>
              <a:buNone/>
            </a:pPr>
            <a:endParaRPr lang="nl-NL" sz="1400" dirty="0"/>
          </a:p>
        </p:txBody>
      </p:sp>
    </p:spTree>
    <p:extLst>
      <p:ext uri="{BB962C8B-B14F-4D97-AF65-F5344CB8AC3E}">
        <p14:creationId xmlns:p14="http://schemas.microsoft.com/office/powerpoint/2010/main" val="2110498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00AD6B5-FEAA-1710-3226-99277E443844}"/>
              </a:ext>
            </a:extLst>
          </p:cNvPr>
          <p:cNvPicPr>
            <a:picLocks noChangeAspect="1"/>
          </p:cNvPicPr>
          <p:nvPr/>
        </p:nvPicPr>
        <p:blipFill>
          <a:blip r:embed="rId3"/>
          <a:stretch>
            <a:fillRect/>
          </a:stretch>
        </p:blipFill>
        <p:spPr>
          <a:xfrm>
            <a:off x="1168210" y="329444"/>
            <a:ext cx="7398130" cy="4610337"/>
          </a:xfrm>
          <a:prstGeom prst="rect">
            <a:avLst/>
          </a:prstGeom>
        </p:spPr>
      </p:pic>
      <p:sp>
        <p:nvSpPr>
          <p:cNvPr id="2" name="Titel 1">
            <a:extLst>
              <a:ext uri="{FF2B5EF4-FFF2-40B4-BE49-F238E27FC236}">
                <a16:creationId xmlns:a16="http://schemas.microsoft.com/office/drawing/2014/main" id="{B6D55438-3F23-81B1-AB94-BFBC3FDEE0B7}"/>
              </a:ext>
            </a:extLst>
          </p:cNvPr>
          <p:cNvSpPr>
            <a:spLocks noGrp="1"/>
          </p:cNvSpPr>
          <p:nvPr>
            <p:ph type="title"/>
          </p:nvPr>
        </p:nvSpPr>
        <p:spPr>
          <a:xfrm>
            <a:off x="182339" y="0"/>
            <a:ext cx="7886700" cy="658888"/>
          </a:xfrm>
        </p:spPr>
        <p:txBody>
          <a:bodyPr>
            <a:normAutofit fontScale="90000"/>
          </a:bodyPr>
          <a:lstStyle/>
          <a:p>
            <a:br>
              <a:rPr lang="nl-NL" dirty="0"/>
            </a:br>
            <a:r>
              <a:rPr lang="nl-NL" dirty="0"/>
              <a:t>Proces en b</a:t>
            </a:r>
            <a:r>
              <a:rPr lang="nl-NL" dirty="0">
                <a:latin typeface="Tahoma"/>
                <a:ea typeface="Tahoma"/>
                <a:cs typeface="Tahoma"/>
              </a:rPr>
              <a:t>esluitvorming</a:t>
            </a:r>
            <a:endParaRPr lang="nl-NL" sz="2200" dirty="0">
              <a:highlight>
                <a:srgbClr val="FFFF00"/>
              </a:highlight>
              <a:latin typeface="Tahoma"/>
              <a:ea typeface="Tahoma"/>
              <a:cs typeface="Tahoma"/>
            </a:endParaRPr>
          </a:p>
        </p:txBody>
      </p:sp>
      <p:sp>
        <p:nvSpPr>
          <p:cNvPr id="4" name="Rectangle 1">
            <a:extLst>
              <a:ext uri="{FF2B5EF4-FFF2-40B4-BE49-F238E27FC236}">
                <a16:creationId xmlns:a16="http://schemas.microsoft.com/office/drawing/2014/main" id="{124B26EF-B185-8871-B3CF-B30E37B1D500}"/>
              </a:ext>
            </a:extLst>
          </p:cNvPr>
          <p:cNvSpPr>
            <a:spLocks noGrp="1" noChangeArrowheads="1"/>
          </p:cNvSpPr>
          <p:nvPr>
            <p:ph idx="1"/>
          </p:nvPr>
        </p:nvSpPr>
        <p:spPr bwMode="auto">
          <a:xfrm>
            <a:off x="1825923" y="2483488"/>
            <a:ext cx="85014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a:lnSpc>
                <a:spcPct val="100000"/>
              </a:lnSpc>
              <a:buNone/>
            </a:pPr>
            <a:r>
              <a:rPr lang="nl-NL" altLang="nl-NL" sz="2000" dirty="0">
                <a:solidFill>
                  <a:schemeClr val="tx1">
                    <a:lumMod val="95000"/>
                    <a:lumOff val="5000"/>
                  </a:schemeClr>
                </a:solidFill>
                <a:latin typeface="Calibri"/>
                <a:ea typeface="Calibri"/>
                <a:cs typeface="Calibri"/>
              </a:rPr>
              <a:t> </a:t>
            </a:r>
          </a:p>
        </p:txBody>
      </p:sp>
    </p:spTree>
    <p:extLst>
      <p:ext uri="{BB962C8B-B14F-4D97-AF65-F5344CB8AC3E}">
        <p14:creationId xmlns:p14="http://schemas.microsoft.com/office/powerpoint/2010/main" val="2103278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 Afdrukken, doos, ontwerp&#10;&#10;Automatisch gegenereerde beschrijving">
            <a:extLst>
              <a:ext uri="{FF2B5EF4-FFF2-40B4-BE49-F238E27FC236}">
                <a16:creationId xmlns:a16="http://schemas.microsoft.com/office/drawing/2014/main" id="{777AD002-1254-6B5B-542F-3B81C574FB48}"/>
              </a:ext>
            </a:extLst>
          </p:cNvPr>
          <p:cNvPicPr>
            <a:picLocks noChangeAspect="1"/>
          </p:cNvPicPr>
          <p:nvPr/>
        </p:nvPicPr>
        <p:blipFill>
          <a:blip r:embed="rId3"/>
          <a:stretch>
            <a:fillRect/>
          </a:stretch>
        </p:blipFill>
        <p:spPr>
          <a:xfrm>
            <a:off x="2976477" y="2221044"/>
            <a:ext cx="2213045" cy="2676081"/>
          </a:xfrm>
          <a:prstGeom prst="rect">
            <a:avLst/>
          </a:prstGeom>
        </p:spPr>
      </p:pic>
      <p:sp>
        <p:nvSpPr>
          <p:cNvPr id="2" name="Titel 1">
            <a:extLst>
              <a:ext uri="{FF2B5EF4-FFF2-40B4-BE49-F238E27FC236}">
                <a16:creationId xmlns:a16="http://schemas.microsoft.com/office/drawing/2014/main" id="{B6D55438-3F23-81B1-AB94-BFBC3FDEE0B7}"/>
              </a:ext>
            </a:extLst>
          </p:cNvPr>
          <p:cNvSpPr>
            <a:spLocks noGrp="1"/>
          </p:cNvSpPr>
          <p:nvPr>
            <p:ph type="title"/>
          </p:nvPr>
        </p:nvSpPr>
        <p:spPr>
          <a:xfrm>
            <a:off x="260892" y="246375"/>
            <a:ext cx="7886700" cy="797255"/>
          </a:xfrm>
        </p:spPr>
        <p:txBody>
          <a:bodyPr>
            <a:normAutofit fontScale="90000"/>
          </a:bodyPr>
          <a:lstStyle/>
          <a:p>
            <a:br>
              <a:rPr lang="nl-NL" dirty="0"/>
            </a:br>
            <a:r>
              <a:rPr lang="nl-NL" dirty="0"/>
              <a:t>G	Eerste blik op Contourenschets		</a:t>
            </a:r>
          </a:p>
        </p:txBody>
      </p:sp>
      <p:sp>
        <p:nvSpPr>
          <p:cNvPr id="4" name="Rectangle 1">
            <a:extLst>
              <a:ext uri="{FF2B5EF4-FFF2-40B4-BE49-F238E27FC236}">
                <a16:creationId xmlns:a16="http://schemas.microsoft.com/office/drawing/2014/main" id="{124B26EF-B185-8871-B3CF-B30E37B1D500}"/>
              </a:ext>
            </a:extLst>
          </p:cNvPr>
          <p:cNvSpPr>
            <a:spLocks noGrp="1" noChangeArrowheads="1"/>
          </p:cNvSpPr>
          <p:nvPr>
            <p:ph idx="1"/>
          </p:nvPr>
        </p:nvSpPr>
        <p:spPr bwMode="auto">
          <a:xfrm>
            <a:off x="260892" y="1137702"/>
            <a:ext cx="835242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a:lnSpc>
                <a:spcPct val="100000"/>
              </a:lnSpc>
              <a:buNone/>
            </a:pPr>
            <a:endParaRPr lang="nl-NL" sz="2000" i="1" dirty="0"/>
          </a:p>
          <a:p>
            <a:pPr defTabSz="914400">
              <a:lnSpc>
                <a:spcPct val="100000"/>
              </a:lnSpc>
            </a:pPr>
            <a:r>
              <a:rPr lang="nl-NL" sz="1600" dirty="0"/>
              <a:t>Lagenbenadering is basis</a:t>
            </a:r>
          </a:p>
          <a:p>
            <a:pPr defTabSz="914400">
              <a:lnSpc>
                <a:spcPct val="100000"/>
              </a:lnSpc>
            </a:pPr>
            <a:r>
              <a:rPr lang="nl-NL" sz="1600" dirty="0"/>
              <a:t>Volgens het Toen – Nu – Straks principe.</a:t>
            </a:r>
          </a:p>
          <a:p>
            <a:pPr defTabSz="914400">
              <a:lnSpc>
                <a:spcPct val="100000"/>
              </a:lnSpc>
            </a:pPr>
            <a:r>
              <a:rPr lang="nl-NL" sz="1600" dirty="0"/>
              <a:t>Schat aan informatie met analyses en </a:t>
            </a:r>
          </a:p>
          <a:p>
            <a:pPr marL="0" indent="0" defTabSz="914400">
              <a:lnSpc>
                <a:spcPct val="100000"/>
              </a:lnSpc>
              <a:buNone/>
            </a:pPr>
            <a:r>
              <a:rPr lang="nl-NL" sz="1600" dirty="0"/>
              <a:t>   kaartbeelden</a:t>
            </a:r>
          </a:p>
          <a:p>
            <a:pPr marL="0" indent="0" defTabSz="914400">
              <a:lnSpc>
                <a:spcPct val="100000"/>
              </a:lnSpc>
              <a:buNone/>
            </a:pPr>
            <a:endParaRPr lang="nl-NL" sz="1400" dirty="0"/>
          </a:p>
          <a:p>
            <a:pPr marL="0" indent="0" defTabSz="914400">
              <a:lnSpc>
                <a:spcPct val="100000"/>
              </a:lnSpc>
              <a:buNone/>
            </a:pPr>
            <a:endParaRPr lang="nl-NL" sz="1400" dirty="0"/>
          </a:p>
        </p:txBody>
      </p:sp>
      <p:pic>
        <p:nvPicPr>
          <p:cNvPr id="7" name="Afbeelding 6" descr="Afbeelding met boom, tekst, plant, gras&#10;&#10;Automatisch gegenereerde beschrijving">
            <a:extLst>
              <a:ext uri="{FF2B5EF4-FFF2-40B4-BE49-F238E27FC236}">
                <a16:creationId xmlns:a16="http://schemas.microsoft.com/office/drawing/2014/main" id="{F174EAAD-394E-0F7F-9392-FDF4B0B887AD}"/>
              </a:ext>
            </a:extLst>
          </p:cNvPr>
          <p:cNvPicPr>
            <a:picLocks noChangeAspect="1"/>
          </p:cNvPicPr>
          <p:nvPr/>
        </p:nvPicPr>
        <p:blipFill>
          <a:blip r:embed="rId4"/>
          <a:stretch>
            <a:fillRect/>
          </a:stretch>
        </p:blipFill>
        <p:spPr>
          <a:xfrm>
            <a:off x="5637470" y="215260"/>
            <a:ext cx="3245638" cy="4514108"/>
          </a:xfrm>
          <a:prstGeom prst="rect">
            <a:avLst/>
          </a:prstGeom>
        </p:spPr>
      </p:pic>
    </p:spTree>
    <p:extLst>
      <p:ext uri="{BB962C8B-B14F-4D97-AF65-F5344CB8AC3E}">
        <p14:creationId xmlns:p14="http://schemas.microsoft.com/office/powerpoint/2010/main" val="1759602649"/>
      </p:ext>
    </p:extLst>
  </p:cSld>
  <p:clrMapOvr>
    <a:masterClrMapping/>
  </p:clrMapOvr>
</p:sld>
</file>

<file path=ppt/theme/theme1.xml><?xml version="1.0" encoding="utf-8"?>
<a:theme xmlns:a="http://schemas.openxmlformats.org/drawingml/2006/main" name="RUIMTEVOLK">
  <a:themeElements>
    <a:clrScheme name="Simple Light">
      <a:dk1>
        <a:srgbClr val="000000"/>
      </a:dk1>
      <a:lt1>
        <a:srgbClr val="FFFFFF"/>
      </a:lt1>
      <a:dk2>
        <a:srgbClr val="595959"/>
      </a:dk2>
      <a:lt2>
        <a:srgbClr val="EEEEEE"/>
      </a:lt2>
      <a:accent1>
        <a:srgbClr val="F27374"/>
      </a:accent1>
      <a:accent2>
        <a:srgbClr val="FED400"/>
      </a:accent2>
      <a:accent3>
        <a:srgbClr val="78C79F"/>
      </a:accent3>
      <a:accent4>
        <a:srgbClr val="7F7F80"/>
      </a:accent4>
      <a:accent5>
        <a:srgbClr val="7F7F80"/>
      </a:accent5>
      <a:accent6>
        <a:srgbClr val="7F7F80"/>
      </a:accent6>
      <a:hlink>
        <a:srgbClr val="78C7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55CCBFC7C7794FA9803B5977A194C7" ma:contentTypeVersion="6" ma:contentTypeDescription="Een nieuw document maken." ma:contentTypeScope="" ma:versionID="2a48ff199ed4ffbbdb25bc18255509e1">
  <xsd:schema xmlns:xsd="http://www.w3.org/2001/XMLSchema" xmlns:xs="http://www.w3.org/2001/XMLSchema" xmlns:p="http://schemas.microsoft.com/office/2006/metadata/properties" xmlns:ns2="d7b87fd8-21c3-4051-9301-63b364fafa72" xmlns:ns3="e3015f40-b416-414a-87e7-154b56674b69" targetNamespace="http://schemas.microsoft.com/office/2006/metadata/properties" ma:root="true" ma:fieldsID="d6e4bb32698466bc56ee8a1eb385db68" ns2:_="" ns3:_="">
    <xsd:import namespace="d7b87fd8-21c3-4051-9301-63b364fafa72"/>
    <xsd:import namespace="e3015f40-b416-414a-87e7-154b56674b6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b87fd8-21c3-4051-9301-63b364fafa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015f40-b416-414a-87e7-154b56674b69"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804FD1-9792-4B72-AFEA-276B3E0C9E13}">
  <ds:schemaRefs>
    <ds:schemaRef ds:uri="http://purl.org/dc/elements/1.1/"/>
    <ds:schemaRef ds:uri="http://schemas.microsoft.com/office/2006/metadata/properties"/>
    <ds:schemaRef ds:uri="e3015f40-b416-414a-87e7-154b56674b69"/>
    <ds:schemaRef ds:uri="http://schemas.microsoft.com/office/2006/documentManagement/types"/>
    <ds:schemaRef ds:uri="http://purl.org/dc/terms/"/>
    <ds:schemaRef ds:uri="d7b87fd8-21c3-4051-9301-63b364fafa72"/>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914CD2D-4CB6-413B-83E1-B5B8E2EE86A4}">
  <ds:schemaRefs>
    <ds:schemaRef ds:uri="d7b87fd8-21c3-4051-9301-63b364fafa72"/>
    <ds:schemaRef ds:uri="e3015f40-b416-414a-87e7-154b56674b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E38FC0-D53C-4F5A-ABC6-86A2ABE954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434</TotalTime>
  <Words>1180</Words>
  <Application>Microsoft Office PowerPoint</Application>
  <PresentationFormat>Diavoorstelling (16:9)</PresentationFormat>
  <Paragraphs>121</Paragraphs>
  <Slides>16</Slides>
  <Notes>16</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16</vt:i4>
      </vt:variant>
    </vt:vector>
  </HeadingPairs>
  <TitlesOfParts>
    <vt:vector size="25" baseType="lpstr">
      <vt:lpstr>Tahoma</vt:lpstr>
      <vt:lpstr>Arial</vt:lpstr>
      <vt:lpstr>Inter</vt:lpstr>
      <vt:lpstr>Roboto</vt:lpstr>
      <vt:lpstr>Calibri</vt:lpstr>
      <vt:lpstr>Rubik</vt:lpstr>
      <vt:lpstr>Aptos</vt:lpstr>
      <vt:lpstr>RUIMTEVOLK</vt:lpstr>
      <vt:lpstr>1_Kantoorthema</vt:lpstr>
      <vt:lpstr>PowerPoint-presentatie</vt:lpstr>
      <vt:lpstr>  Inhoud</vt:lpstr>
      <vt:lpstr> A Wat is het Ruimtelijk Perspectief Achterhoek?  </vt:lpstr>
      <vt:lpstr> B Nut en noodzaak  </vt:lpstr>
      <vt:lpstr> C Positionering  </vt:lpstr>
      <vt:lpstr> D Governance</vt:lpstr>
      <vt:lpstr> G Waar staan we nu?  </vt:lpstr>
      <vt:lpstr> Proces en besluitvorming</vt:lpstr>
      <vt:lpstr> G Eerste blik op Contourenschets  </vt:lpstr>
      <vt:lpstr>   </vt:lpstr>
      <vt:lpstr> </vt:lpstr>
      <vt:lpstr>PowerPoint-presentatie</vt:lpstr>
      <vt:lpstr>PowerPoint-presentatie</vt:lpstr>
      <vt:lpstr>PowerPoint-presentatie</vt:lpstr>
      <vt:lpstr>PowerPoint-presentatie</vt:lpstr>
      <vt:lpstr> Vervolg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Hofstee, Marijn</dc:creator>
  <cp:lastModifiedBy>Hofstee, Marijn</cp:lastModifiedBy>
  <cp:revision>98</cp:revision>
  <dcterms:modified xsi:type="dcterms:W3CDTF">2024-09-23T08:57:55Z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0x010100AC55CCBFC7C7794FA9803B5977A194C7</vt:lpwstr>
  </property>
</Properties>
</file>