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61" r:id="rId3"/>
    <p:sldId id="262" r:id="rId4"/>
    <p:sldId id="263" r:id="rId5"/>
    <p:sldId id="264" r:id="rId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CB74D"/>
    <a:srgbClr val="FAF8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17"/>
    <p:restoredTop sz="94649"/>
  </p:normalViewPr>
  <p:slideViewPr>
    <p:cSldViewPr snapToGrid="0">
      <p:cViewPr varScale="1">
        <p:scale>
          <a:sx n="85" d="100"/>
          <a:sy n="85" d="100"/>
        </p:scale>
        <p:origin x="176" y="5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888C7C-4722-EC02-4B9D-09AE733EB4C3}"/>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endParaRPr lang="en-GB"/>
          </a:p>
        </p:txBody>
      </p:sp>
      <p:sp>
        <p:nvSpPr>
          <p:cNvPr id="3" name="Ondertitel 2">
            <a:extLst>
              <a:ext uri="{FF2B5EF4-FFF2-40B4-BE49-F238E27FC236}">
                <a16:creationId xmlns:a16="http://schemas.microsoft.com/office/drawing/2014/main" id="{45EAE1FB-B65B-D5C7-6800-AC494C7DBA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GB"/>
          </a:p>
        </p:txBody>
      </p:sp>
      <p:sp>
        <p:nvSpPr>
          <p:cNvPr id="4" name="Tijdelijke aanduiding voor datum 3">
            <a:extLst>
              <a:ext uri="{FF2B5EF4-FFF2-40B4-BE49-F238E27FC236}">
                <a16:creationId xmlns:a16="http://schemas.microsoft.com/office/drawing/2014/main" id="{B5352F21-5DAA-1CF4-B04E-4D1B9ED3B77C}"/>
              </a:ext>
            </a:extLst>
          </p:cNvPr>
          <p:cNvSpPr>
            <a:spLocks noGrp="1"/>
          </p:cNvSpPr>
          <p:nvPr>
            <p:ph type="dt" sz="half" idx="10"/>
          </p:nvPr>
        </p:nvSpPr>
        <p:spPr/>
        <p:txBody>
          <a:bodyPr/>
          <a:lstStyle/>
          <a:p>
            <a:fld id="{5C1DBC71-5D21-0548-9426-A78B2E1C3BAB}" type="datetimeFigureOut">
              <a:rPr lang="en-GB" smtClean="0"/>
              <a:t>24/11/2025</a:t>
            </a:fld>
            <a:endParaRPr lang="en-GB"/>
          </a:p>
        </p:txBody>
      </p:sp>
      <p:sp>
        <p:nvSpPr>
          <p:cNvPr id="5" name="Tijdelijke aanduiding voor voettekst 4">
            <a:extLst>
              <a:ext uri="{FF2B5EF4-FFF2-40B4-BE49-F238E27FC236}">
                <a16:creationId xmlns:a16="http://schemas.microsoft.com/office/drawing/2014/main" id="{FDA7FB6B-AE03-BDB7-5615-C216F572A225}"/>
              </a:ext>
            </a:extLst>
          </p:cNvPr>
          <p:cNvSpPr>
            <a:spLocks noGrp="1"/>
          </p:cNvSpPr>
          <p:nvPr>
            <p:ph type="ftr" sz="quarter" idx="11"/>
          </p:nvPr>
        </p:nvSpPr>
        <p:spPr/>
        <p:txBody>
          <a:bodyPr/>
          <a:lstStyle/>
          <a:p>
            <a:endParaRPr lang="en-GB"/>
          </a:p>
        </p:txBody>
      </p:sp>
      <p:sp>
        <p:nvSpPr>
          <p:cNvPr id="6" name="Tijdelijke aanduiding voor dianummer 5">
            <a:extLst>
              <a:ext uri="{FF2B5EF4-FFF2-40B4-BE49-F238E27FC236}">
                <a16:creationId xmlns:a16="http://schemas.microsoft.com/office/drawing/2014/main" id="{00CC0549-E903-78B5-0BB6-067957E493CD}"/>
              </a:ext>
            </a:extLst>
          </p:cNvPr>
          <p:cNvSpPr>
            <a:spLocks noGrp="1"/>
          </p:cNvSpPr>
          <p:nvPr>
            <p:ph type="sldNum" sz="quarter" idx="12"/>
          </p:nvPr>
        </p:nvSpPr>
        <p:spPr/>
        <p:txBody>
          <a:bodyPr/>
          <a:lstStyle/>
          <a:p>
            <a:fld id="{E75F2A89-3C89-C141-AA2F-AA442487C8D1}" type="slidenum">
              <a:rPr lang="en-GB" smtClean="0"/>
              <a:t>‹nr.›</a:t>
            </a:fld>
            <a:endParaRPr lang="en-GB"/>
          </a:p>
        </p:txBody>
      </p:sp>
    </p:spTree>
    <p:extLst>
      <p:ext uri="{BB962C8B-B14F-4D97-AF65-F5344CB8AC3E}">
        <p14:creationId xmlns:p14="http://schemas.microsoft.com/office/powerpoint/2010/main" val="3448715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2EAB21-38BE-4ED2-398E-5F70F3AC9991}"/>
              </a:ext>
            </a:extLst>
          </p:cNvPr>
          <p:cNvSpPr>
            <a:spLocks noGrp="1"/>
          </p:cNvSpPr>
          <p:nvPr>
            <p:ph type="title"/>
          </p:nvPr>
        </p:nvSpPr>
        <p:spPr/>
        <p:txBody>
          <a:bodyPr/>
          <a:lstStyle/>
          <a:p>
            <a:r>
              <a:rPr lang="nl-NL"/>
              <a:t>Klik om stijl te bewerken</a:t>
            </a:r>
            <a:endParaRPr lang="en-GB"/>
          </a:p>
        </p:txBody>
      </p:sp>
      <p:sp>
        <p:nvSpPr>
          <p:cNvPr id="3" name="Tijdelijke aanduiding voor verticale tekst 2">
            <a:extLst>
              <a:ext uri="{FF2B5EF4-FFF2-40B4-BE49-F238E27FC236}">
                <a16:creationId xmlns:a16="http://schemas.microsoft.com/office/drawing/2014/main" id="{1ED59544-B5EA-95F3-3726-E1A631A004A4}"/>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GB"/>
          </a:p>
        </p:txBody>
      </p:sp>
      <p:sp>
        <p:nvSpPr>
          <p:cNvPr id="4" name="Tijdelijke aanduiding voor datum 3">
            <a:extLst>
              <a:ext uri="{FF2B5EF4-FFF2-40B4-BE49-F238E27FC236}">
                <a16:creationId xmlns:a16="http://schemas.microsoft.com/office/drawing/2014/main" id="{8DC465BC-8D45-0A7D-C683-A70F4503AD2F}"/>
              </a:ext>
            </a:extLst>
          </p:cNvPr>
          <p:cNvSpPr>
            <a:spLocks noGrp="1"/>
          </p:cNvSpPr>
          <p:nvPr>
            <p:ph type="dt" sz="half" idx="10"/>
          </p:nvPr>
        </p:nvSpPr>
        <p:spPr/>
        <p:txBody>
          <a:bodyPr/>
          <a:lstStyle/>
          <a:p>
            <a:fld id="{5C1DBC71-5D21-0548-9426-A78B2E1C3BAB}" type="datetimeFigureOut">
              <a:rPr lang="en-GB" smtClean="0"/>
              <a:t>24/11/2025</a:t>
            </a:fld>
            <a:endParaRPr lang="en-GB"/>
          </a:p>
        </p:txBody>
      </p:sp>
      <p:sp>
        <p:nvSpPr>
          <p:cNvPr id="5" name="Tijdelijke aanduiding voor voettekst 4">
            <a:extLst>
              <a:ext uri="{FF2B5EF4-FFF2-40B4-BE49-F238E27FC236}">
                <a16:creationId xmlns:a16="http://schemas.microsoft.com/office/drawing/2014/main" id="{24D02A3D-2A43-B23B-D31E-D88D9F9650C0}"/>
              </a:ext>
            </a:extLst>
          </p:cNvPr>
          <p:cNvSpPr>
            <a:spLocks noGrp="1"/>
          </p:cNvSpPr>
          <p:nvPr>
            <p:ph type="ftr" sz="quarter" idx="11"/>
          </p:nvPr>
        </p:nvSpPr>
        <p:spPr/>
        <p:txBody>
          <a:bodyPr/>
          <a:lstStyle/>
          <a:p>
            <a:endParaRPr lang="en-GB"/>
          </a:p>
        </p:txBody>
      </p:sp>
      <p:sp>
        <p:nvSpPr>
          <p:cNvPr id="6" name="Tijdelijke aanduiding voor dianummer 5">
            <a:extLst>
              <a:ext uri="{FF2B5EF4-FFF2-40B4-BE49-F238E27FC236}">
                <a16:creationId xmlns:a16="http://schemas.microsoft.com/office/drawing/2014/main" id="{385B2BFC-A375-CBED-AC38-5987E4765859}"/>
              </a:ext>
            </a:extLst>
          </p:cNvPr>
          <p:cNvSpPr>
            <a:spLocks noGrp="1"/>
          </p:cNvSpPr>
          <p:nvPr>
            <p:ph type="sldNum" sz="quarter" idx="12"/>
          </p:nvPr>
        </p:nvSpPr>
        <p:spPr/>
        <p:txBody>
          <a:bodyPr/>
          <a:lstStyle/>
          <a:p>
            <a:fld id="{E75F2A89-3C89-C141-AA2F-AA442487C8D1}" type="slidenum">
              <a:rPr lang="en-GB" smtClean="0"/>
              <a:t>‹nr.›</a:t>
            </a:fld>
            <a:endParaRPr lang="en-GB"/>
          </a:p>
        </p:txBody>
      </p:sp>
    </p:spTree>
    <p:extLst>
      <p:ext uri="{BB962C8B-B14F-4D97-AF65-F5344CB8AC3E}">
        <p14:creationId xmlns:p14="http://schemas.microsoft.com/office/powerpoint/2010/main" val="1092422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56E3AAB2-4CB9-049F-D584-573E0B98726B}"/>
              </a:ext>
            </a:extLst>
          </p:cNvPr>
          <p:cNvSpPr>
            <a:spLocks noGrp="1"/>
          </p:cNvSpPr>
          <p:nvPr>
            <p:ph type="title" orient="vert"/>
          </p:nvPr>
        </p:nvSpPr>
        <p:spPr>
          <a:xfrm>
            <a:off x="8724900" y="365125"/>
            <a:ext cx="2628900" cy="5811838"/>
          </a:xfrm>
        </p:spPr>
        <p:txBody>
          <a:bodyPr vert="eaVert"/>
          <a:lstStyle/>
          <a:p>
            <a:r>
              <a:rPr lang="nl-NL"/>
              <a:t>Klik om stijl te bewerken</a:t>
            </a:r>
            <a:endParaRPr lang="en-GB"/>
          </a:p>
        </p:txBody>
      </p:sp>
      <p:sp>
        <p:nvSpPr>
          <p:cNvPr id="3" name="Tijdelijke aanduiding voor verticale tekst 2">
            <a:extLst>
              <a:ext uri="{FF2B5EF4-FFF2-40B4-BE49-F238E27FC236}">
                <a16:creationId xmlns:a16="http://schemas.microsoft.com/office/drawing/2014/main" id="{91C66D02-87CB-B7F2-2287-6F761DECEE5F}"/>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GB"/>
          </a:p>
        </p:txBody>
      </p:sp>
      <p:sp>
        <p:nvSpPr>
          <p:cNvPr id="4" name="Tijdelijke aanduiding voor datum 3">
            <a:extLst>
              <a:ext uri="{FF2B5EF4-FFF2-40B4-BE49-F238E27FC236}">
                <a16:creationId xmlns:a16="http://schemas.microsoft.com/office/drawing/2014/main" id="{9501FF2E-B1C3-5159-0B1B-ACBC655CFE13}"/>
              </a:ext>
            </a:extLst>
          </p:cNvPr>
          <p:cNvSpPr>
            <a:spLocks noGrp="1"/>
          </p:cNvSpPr>
          <p:nvPr>
            <p:ph type="dt" sz="half" idx="10"/>
          </p:nvPr>
        </p:nvSpPr>
        <p:spPr/>
        <p:txBody>
          <a:bodyPr/>
          <a:lstStyle/>
          <a:p>
            <a:fld id="{5C1DBC71-5D21-0548-9426-A78B2E1C3BAB}" type="datetimeFigureOut">
              <a:rPr lang="en-GB" smtClean="0"/>
              <a:t>24/11/2025</a:t>
            </a:fld>
            <a:endParaRPr lang="en-GB"/>
          </a:p>
        </p:txBody>
      </p:sp>
      <p:sp>
        <p:nvSpPr>
          <p:cNvPr id="5" name="Tijdelijke aanduiding voor voettekst 4">
            <a:extLst>
              <a:ext uri="{FF2B5EF4-FFF2-40B4-BE49-F238E27FC236}">
                <a16:creationId xmlns:a16="http://schemas.microsoft.com/office/drawing/2014/main" id="{717308A1-6C09-FECA-FD7C-045194681DC9}"/>
              </a:ext>
            </a:extLst>
          </p:cNvPr>
          <p:cNvSpPr>
            <a:spLocks noGrp="1"/>
          </p:cNvSpPr>
          <p:nvPr>
            <p:ph type="ftr" sz="quarter" idx="11"/>
          </p:nvPr>
        </p:nvSpPr>
        <p:spPr/>
        <p:txBody>
          <a:bodyPr/>
          <a:lstStyle/>
          <a:p>
            <a:endParaRPr lang="en-GB"/>
          </a:p>
        </p:txBody>
      </p:sp>
      <p:sp>
        <p:nvSpPr>
          <p:cNvPr id="6" name="Tijdelijke aanduiding voor dianummer 5">
            <a:extLst>
              <a:ext uri="{FF2B5EF4-FFF2-40B4-BE49-F238E27FC236}">
                <a16:creationId xmlns:a16="http://schemas.microsoft.com/office/drawing/2014/main" id="{A03FBD46-65BC-221B-77B2-7E85AC8108BB}"/>
              </a:ext>
            </a:extLst>
          </p:cNvPr>
          <p:cNvSpPr>
            <a:spLocks noGrp="1"/>
          </p:cNvSpPr>
          <p:nvPr>
            <p:ph type="sldNum" sz="quarter" idx="12"/>
          </p:nvPr>
        </p:nvSpPr>
        <p:spPr/>
        <p:txBody>
          <a:bodyPr/>
          <a:lstStyle/>
          <a:p>
            <a:fld id="{E75F2A89-3C89-C141-AA2F-AA442487C8D1}" type="slidenum">
              <a:rPr lang="en-GB" smtClean="0"/>
              <a:t>‹nr.›</a:t>
            </a:fld>
            <a:endParaRPr lang="en-GB"/>
          </a:p>
        </p:txBody>
      </p:sp>
    </p:spTree>
    <p:extLst>
      <p:ext uri="{BB962C8B-B14F-4D97-AF65-F5344CB8AC3E}">
        <p14:creationId xmlns:p14="http://schemas.microsoft.com/office/powerpoint/2010/main" val="2281301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0E7BBB-9190-7006-FCB6-373BBFEC4AA7}"/>
              </a:ext>
            </a:extLst>
          </p:cNvPr>
          <p:cNvSpPr>
            <a:spLocks noGrp="1"/>
          </p:cNvSpPr>
          <p:nvPr>
            <p:ph type="title"/>
          </p:nvPr>
        </p:nvSpPr>
        <p:spPr/>
        <p:txBody>
          <a:bodyPr/>
          <a:lstStyle/>
          <a:p>
            <a:r>
              <a:rPr lang="nl-NL"/>
              <a:t>Klik om stijl te bewerken</a:t>
            </a:r>
            <a:endParaRPr lang="en-GB"/>
          </a:p>
        </p:txBody>
      </p:sp>
      <p:sp>
        <p:nvSpPr>
          <p:cNvPr id="3" name="Tijdelijke aanduiding voor inhoud 2">
            <a:extLst>
              <a:ext uri="{FF2B5EF4-FFF2-40B4-BE49-F238E27FC236}">
                <a16:creationId xmlns:a16="http://schemas.microsoft.com/office/drawing/2014/main" id="{36C4A0DF-855E-F700-7794-C4CF7105AF14}"/>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GB"/>
          </a:p>
        </p:txBody>
      </p:sp>
      <p:sp>
        <p:nvSpPr>
          <p:cNvPr id="4" name="Tijdelijke aanduiding voor datum 3">
            <a:extLst>
              <a:ext uri="{FF2B5EF4-FFF2-40B4-BE49-F238E27FC236}">
                <a16:creationId xmlns:a16="http://schemas.microsoft.com/office/drawing/2014/main" id="{744C47C4-A684-2EDE-F337-3BE28DA343CA}"/>
              </a:ext>
            </a:extLst>
          </p:cNvPr>
          <p:cNvSpPr>
            <a:spLocks noGrp="1"/>
          </p:cNvSpPr>
          <p:nvPr>
            <p:ph type="dt" sz="half" idx="10"/>
          </p:nvPr>
        </p:nvSpPr>
        <p:spPr/>
        <p:txBody>
          <a:bodyPr/>
          <a:lstStyle/>
          <a:p>
            <a:fld id="{5C1DBC71-5D21-0548-9426-A78B2E1C3BAB}" type="datetimeFigureOut">
              <a:rPr lang="en-GB" smtClean="0"/>
              <a:t>24/11/2025</a:t>
            </a:fld>
            <a:endParaRPr lang="en-GB"/>
          </a:p>
        </p:txBody>
      </p:sp>
      <p:sp>
        <p:nvSpPr>
          <p:cNvPr id="5" name="Tijdelijke aanduiding voor voettekst 4">
            <a:extLst>
              <a:ext uri="{FF2B5EF4-FFF2-40B4-BE49-F238E27FC236}">
                <a16:creationId xmlns:a16="http://schemas.microsoft.com/office/drawing/2014/main" id="{2D30E38A-268D-385D-893B-D41C46CCC8F6}"/>
              </a:ext>
            </a:extLst>
          </p:cNvPr>
          <p:cNvSpPr>
            <a:spLocks noGrp="1"/>
          </p:cNvSpPr>
          <p:nvPr>
            <p:ph type="ftr" sz="quarter" idx="11"/>
          </p:nvPr>
        </p:nvSpPr>
        <p:spPr/>
        <p:txBody>
          <a:bodyPr/>
          <a:lstStyle/>
          <a:p>
            <a:endParaRPr lang="en-GB"/>
          </a:p>
        </p:txBody>
      </p:sp>
      <p:sp>
        <p:nvSpPr>
          <p:cNvPr id="6" name="Tijdelijke aanduiding voor dianummer 5">
            <a:extLst>
              <a:ext uri="{FF2B5EF4-FFF2-40B4-BE49-F238E27FC236}">
                <a16:creationId xmlns:a16="http://schemas.microsoft.com/office/drawing/2014/main" id="{AF75AEBB-2489-498A-14A7-1B6B80750B63}"/>
              </a:ext>
            </a:extLst>
          </p:cNvPr>
          <p:cNvSpPr>
            <a:spLocks noGrp="1"/>
          </p:cNvSpPr>
          <p:nvPr>
            <p:ph type="sldNum" sz="quarter" idx="12"/>
          </p:nvPr>
        </p:nvSpPr>
        <p:spPr/>
        <p:txBody>
          <a:bodyPr/>
          <a:lstStyle/>
          <a:p>
            <a:fld id="{E75F2A89-3C89-C141-AA2F-AA442487C8D1}" type="slidenum">
              <a:rPr lang="en-GB" smtClean="0"/>
              <a:t>‹nr.›</a:t>
            </a:fld>
            <a:endParaRPr lang="en-GB"/>
          </a:p>
        </p:txBody>
      </p:sp>
    </p:spTree>
    <p:extLst>
      <p:ext uri="{BB962C8B-B14F-4D97-AF65-F5344CB8AC3E}">
        <p14:creationId xmlns:p14="http://schemas.microsoft.com/office/powerpoint/2010/main" val="885252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300DF0-8C2B-B62E-9ED5-D081FA8A8343}"/>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endParaRPr lang="en-GB"/>
          </a:p>
        </p:txBody>
      </p:sp>
      <p:sp>
        <p:nvSpPr>
          <p:cNvPr id="3" name="Tijdelijke aanduiding voor tekst 2">
            <a:extLst>
              <a:ext uri="{FF2B5EF4-FFF2-40B4-BE49-F238E27FC236}">
                <a16:creationId xmlns:a16="http://schemas.microsoft.com/office/drawing/2014/main" id="{EDC38CEB-7242-9CAA-BD21-12C2DD2B89C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6D697668-9A07-8CAE-1B5F-FC2C2F773A5B}"/>
              </a:ext>
            </a:extLst>
          </p:cNvPr>
          <p:cNvSpPr>
            <a:spLocks noGrp="1"/>
          </p:cNvSpPr>
          <p:nvPr>
            <p:ph type="dt" sz="half" idx="10"/>
          </p:nvPr>
        </p:nvSpPr>
        <p:spPr/>
        <p:txBody>
          <a:bodyPr/>
          <a:lstStyle/>
          <a:p>
            <a:fld id="{5C1DBC71-5D21-0548-9426-A78B2E1C3BAB}" type="datetimeFigureOut">
              <a:rPr lang="en-GB" smtClean="0"/>
              <a:t>24/11/2025</a:t>
            </a:fld>
            <a:endParaRPr lang="en-GB"/>
          </a:p>
        </p:txBody>
      </p:sp>
      <p:sp>
        <p:nvSpPr>
          <p:cNvPr id="5" name="Tijdelijke aanduiding voor voettekst 4">
            <a:extLst>
              <a:ext uri="{FF2B5EF4-FFF2-40B4-BE49-F238E27FC236}">
                <a16:creationId xmlns:a16="http://schemas.microsoft.com/office/drawing/2014/main" id="{6EA836EF-3B31-36DE-728A-83E0DF8C1F64}"/>
              </a:ext>
            </a:extLst>
          </p:cNvPr>
          <p:cNvSpPr>
            <a:spLocks noGrp="1"/>
          </p:cNvSpPr>
          <p:nvPr>
            <p:ph type="ftr" sz="quarter" idx="11"/>
          </p:nvPr>
        </p:nvSpPr>
        <p:spPr/>
        <p:txBody>
          <a:bodyPr/>
          <a:lstStyle/>
          <a:p>
            <a:endParaRPr lang="en-GB"/>
          </a:p>
        </p:txBody>
      </p:sp>
      <p:sp>
        <p:nvSpPr>
          <p:cNvPr id="6" name="Tijdelijke aanduiding voor dianummer 5">
            <a:extLst>
              <a:ext uri="{FF2B5EF4-FFF2-40B4-BE49-F238E27FC236}">
                <a16:creationId xmlns:a16="http://schemas.microsoft.com/office/drawing/2014/main" id="{23E4CEE3-5EFB-FECC-57A4-0471F0AC00EA}"/>
              </a:ext>
            </a:extLst>
          </p:cNvPr>
          <p:cNvSpPr>
            <a:spLocks noGrp="1"/>
          </p:cNvSpPr>
          <p:nvPr>
            <p:ph type="sldNum" sz="quarter" idx="12"/>
          </p:nvPr>
        </p:nvSpPr>
        <p:spPr/>
        <p:txBody>
          <a:bodyPr/>
          <a:lstStyle/>
          <a:p>
            <a:fld id="{E75F2A89-3C89-C141-AA2F-AA442487C8D1}" type="slidenum">
              <a:rPr lang="en-GB" smtClean="0"/>
              <a:t>‹nr.›</a:t>
            </a:fld>
            <a:endParaRPr lang="en-GB"/>
          </a:p>
        </p:txBody>
      </p:sp>
    </p:spTree>
    <p:extLst>
      <p:ext uri="{BB962C8B-B14F-4D97-AF65-F5344CB8AC3E}">
        <p14:creationId xmlns:p14="http://schemas.microsoft.com/office/powerpoint/2010/main" val="666635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A0CED6B-1BBD-6175-B79D-F1D10FF08B42}"/>
              </a:ext>
            </a:extLst>
          </p:cNvPr>
          <p:cNvSpPr>
            <a:spLocks noGrp="1"/>
          </p:cNvSpPr>
          <p:nvPr>
            <p:ph type="title"/>
          </p:nvPr>
        </p:nvSpPr>
        <p:spPr/>
        <p:txBody>
          <a:bodyPr/>
          <a:lstStyle/>
          <a:p>
            <a:r>
              <a:rPr lang="nl-NL"/>
              <a:t>Klik om stijl te bewerken</a:t>
            </a:r>
            <a:endParaRPr lang="en-GB"/>
          </a:p>
        </p:txBody>
      </p:sp>
      <p:sp>
        <p:nvSpPr>
          <p:cNvPr id="3" name="Tijdelijke aanduiding voor inhoud 2">
            <a:extLst>
              <a:ext uri="{FF2B5EF4-FFF2-40B4-BE49-F238E27FC236}">
                <a16:creationId xmlns:a16="http://schemas.microsoft.com/office/drawing/2014/main" id="{1A25E11C-D1BC-2E81-57C8-644452D29390}"/>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GB"/>
          </a:p>
        </p:txBody>
      </p:sp>
      <p:sp>
        <p:nvSpPr>
          <p:cNvPr id="4" name="Tijdelijke aanduiding voor inhoud 3">
            <a:extLst>
              <a:ext uri="{FF2B5EF4-FFF2-40B4-BE49-F238E27FC236}">
                <a16:creationId xmlns:a16="http://schemas.microsoft.com/office/drawing/2014/main" id="{27C96656-6A91-0D10-9888-1E08EF4A2E95}"/>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GB"/>
          </a:p>
        </p:txBody>
      </p:sp>
      <p:sp>
        <p:nvSpPr>
          <p:cNvPr id="5" name="Tijdelijke aanduiding voor datum 4">
            <a:extLst>
              <a:ext uri="{FF2B5EF4-FFF2-40B4-BE49-F238E27FC236}">
                <a16:creationId xmlns:a16="http://schemas.microsoft.com/office/drawing/2014/main" id="{44FF1DC8-B055-20DA-DF51-A4BBB8E3BA11}"/>
              </a:ext>
            </a:extLst>
          </p:cNvPr>
          <p:cNvSpPr>
            <a:spLocks noGrp="1"/>
          </p:cNvSpPr>
          <p:nvPr>
            <p:ph type="dt" sz="half" idx="10"/>
          </p:nvPr>
        </p:nvSpPr>
        <p:spPr/>
        <p:txBody>
          <a:bodyPr/>
          <a:lstStyle/>
          <a:p>
            <a:fld id="{5C1DBC71-5D21-0548-9426-A78B2E1C3BAB}" type="datetimeFigureOut">
              <a:rPr lang="en-GB" smtClean="0"/>
              <a:t>24/11/2025</a:t>
            </a:fld>
            <a:endParaRPr lang="en-GB"/>
          </a:p>
        </p:txBody>
      </p:sp>
      <p:sp>
        <p:nvSpPr>
          <p:cNvPr id="6" name="Tijdelijke aanduiding voor voettekst 5">
            <a:extLst>
              <a:ext uri="{FF2B5EF4-FFF2-40B4-BE49-F238E27FC236}">
                <a16:creationId xmlns:a16="http://schemas.microsoft.com/office/drawing/2014/main" id="{6C620453-EB3F-51C4-1295-B4DF6BD81176}"/>
              </a:ext>
            </a:extLst>
          </p:cNvPr>
          <p:cNvSpPr>
            <a:spLocks noGrp="1"/>
          </p:cNvSpPr>
          <p:nvPr>
            <p:ph type="ftr" sz="quarter" idx="11"/>
          </p:nvPr>
        </p:nvSpPr>
        <p:spPr/>
        <p:txBody>
          <a:bodyPr/>
          <a:lstStyle/>
          <a:p>
            <a:endParaRPr lang="en-GB"/>
          </a:p>
        </p:txBody>
      </p:sp>
      <p:sp>
        <p:nvSpPr>
          <p:cNvPr id="7" name="Tijdelijke aanduiding voor dianummer 6">
            <a:extLst>
              <a:ext uri="{FF2B5EF4-FFF2-40B4-BE49-F238E27FC236}">
                <a16:creationId xmlns:a16="http://schemas.microsoft.com/office/drawing/2014/main" id="{8C88B0DD-C4FE-B8CD-CEE6-7DA1B16CE9BB}"/>
              </a:ext>
            </a:extLst>
          </p:cNvPr>
          <p:cNvSpPr>
            <a:spLocks noGrp="1"/>
          </p:cNvSpPr>
          <p:nvPr>
            <p:ph type="sldNum" sz="quarter" idx="12"/>
          </p:nvPr>
        </p:nvSpPr>
        <p:spPr/>
        <p:txBody>
          <a:bodyPr/>
          <a:lstStyle/>
          <a:p>
            <a:fld id="{E75F2A89-3C89-C141-AA2F-AA442487C8D1}" type="slidenum">
              <a:rPr lang="en-GB" smtClean="0"/>
              <a:t>‹nr.›</a:t>
            </a:fld>
            <a:endParaRPr lang="en-GB"/>
          </a:p>
        </p:txBody>
      </p:sp>
    </p:spTree>
    <p:extLst>
      <p:ext uri="{BB962C8B-B14F-4D97-AF65-F5344CB8AC3E}">
        <p14:creationId xmlns:p14="http://schemas.microsoft.com/office/powerpoint/2010/main" val="1872955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BBD4D8-6CB8-FCF8-F0C3-042749E07A54}"/>
              </a:ext>
            </a:extLst>
          </p:cNvPr>
          <p:cNvSpPr>
            <a:spLocks noGrp="1"/>
          </p:cNvSpPr>
          <p:nvPr>
            <p:ph type="title"/>
          </p:nvPr>
        </p:nvSpPr>
        <p:spPr>
          <a:xfrm>
            <a:off x="839788" y="365125"/>
            <a:ext cx="10515600" cy="1325563"/>
          </a:xfrm>
        </p:spPr>
        <p:txBody>
          <a:bodyPr/>
          <a:lstStyle/>
          <a:p>
            <a:r>
              <a:rPr lang="nl-NL"/>
              <a:t>Klik om stijl te bewerken</a:t>
            </a:r>
            <a:endParaRPr lang="en-GB"/>
          </a:p>
        </p:txBody>
      </p:sp>
      <p:sp>
        <p:nvSpPr>
          <p:cNvPr id="3" name="Tijdelijke aanduiding voor tekst 2">
            <a:extLst>
              <a:ext uri="{FF2B5EF4-FFF2-40B4-BE49-F238E27FC236}">
                <a16:creationId xmlns:a16="http://schemas.microsoft.com/office/drawing/2014/main" id="{04B4E67A-17DA-7CDF-8FD4-B5A4C225E3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BA324CFC-BFB4-BD5B-987B-A87B1923CDE7}"/>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GB"/>
          </a:p>
        </p:txBody>
      </p:sp>
      <p:sp>
        <p:nvSpPr>
          <p:cNvPr id="5" name="Tijdelijke aanduiding voor tekst 4">
            <a:extLst>
              <a:ext uri="{FF2B5EF4-FFF2-40B4-BE49-F238E27FC236}">
                <a16:creationId xmlns:a16="http://schemas.microsoft.com/office/drawing/2014/main" id="{F83F3114-F3E8-6E61-7DFD-01ED6F9BB5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5CFE32F8-BE9E-CBF9-44D8-C3D058F32A2C}"/>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GB"/>
          </a:p>
        </p:txBody>
      </p:sp>
      <p:sp>
        <p:nvSpPr>
          <p:cNvPr id="7" name="Tijdelijke aanduiding voor datum 6">
            <a:extLst>
              <a:ext uri="{FF2B5EF4-FFF2-40B4-BE49-F238E27FC236}">
                <a16:creationId xmlns:a16="http://schemas.microsoft.com/office/drawing/2014/main" id="{164A1A15-593A-4E7F-C9BE-944D5C86F5DA}"/>
              </a:ext>
            </a:extLst>
          </p:cNvPr>
          <p:cNvSpPr>
            <a:spLocks noGrp="1"/>
          </p:cNvSpPr>
          <p:nvPr>
            <p:ph type="dt" sz="half" idx="10"/>
          </p:nvPr>
        </p:nvSpPr>
        <p:spPr/>
        <p:txBody>
          <a:bodyPr/>
          <a:lstStyle/>
          <a:p>
            <a:fld id="{5C1DBC71-5D21-0548-9426-A78B2E1C3BAB}" type="datetimeFigureOut">
              <a:rPr lang="en-GB" smtClean="0"/>
              <a:t>24/11/2025</a:t>
            </a:fld>
            <a:endParaRPr lang="en-GB"/>
          </a:p>
        </p:txBody>
      </p:sp>
      <p:sp>
        <p:nvSpPr>
          <p:cNvPr id="8" name="Tijdelijke aanduiding voor voettekst 7">
            <a:extLst>
              <a:ext uri="{FF2B5EF4-FFF2-40B4-BE49-F238E27FC236}">
                <a16:creationId xmlns:a16="http://schemas.microsoft.com/office/drawing/2014/main" id="{D6B824C9-F673-C446-7045-D2FF516280AB}"/>
              </a:ext>
            </a:extLst>
          </p:cNvPr>
          <p:cNvSpPr>
            <a:spLocks noGrp="1"/>
          </p:cNvSpPr>
          <p:nvPr>
            <p:ph type="ftr" sz="quarter" idx="11"/>
          </p:nvPr>
        </p:nvSpPr>
        <p:spPr/>
        <p:txBody>
          <a:bodyPr/>
          <a:lstStyle/>
          <a:p>
            <a:endParaRPr lang="en-GB"/>
          </a:p>
        </p:txBody>
      </p:sp>
      <p:sp>
        <p:nvSpPr>
          <p:cNvPr id="9" name="Tijdelijke aanduiding voor dianummer 8">
            <a:extLst>
              <a:ext uri="{FF2B5EF4-FFF2-40B4-BE49-F238E27FC236}">
                <a16:creationId xmlns:a16="http://schemas.microsoft.com/office/drawing/2014/main" id="{4739E5D3-CBA9-E634-DB99-7DCAC4E7B4B2}"/>
              </a:ext>
            </a:extLst>
          </p:cNvPr>
          <p:cNvSpPr>
            <a:spLocks noGrp="1"/>
          </p:cNvSpPr>
          <p:nvPr>
            <p:ph type="sldNum" sz="quarter" idx="12"/>
          </p:nvPr>
        </p:nvSpPr>
        <p:spPr/>
        <p:txBody>
          <a:bodyPr/>
          <a:lstStyle/>
          <a:p>
            <a:fld id="{E75F2A89-3C89-C141-AA2F-AA442487C8D1}" type="slidenum">
              <a:rPr lang="en-GB" smtClean="0"/>
              <a:t>‹nr.›</a:t>
            </a:fld>
            <a:endParaRPr lang="en-GB"/>
          </a:p>
        </p:txBody>
      </p:sp>
    </p:spTree>
    <p:extLst>
      <p:ext uri="{BB962C8B-B14F-4D97-AF65-F5344CB8AC3E}">
        <p14:creationId xmlns:p14="http://schemas.microsoft.com/office/powerpoint/2010/main" val="4282302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D4CCB0-1A78-178A-EF61-F4576B7CD8FD}"/>
              </a:ext>
            </a:extLst>
          </p:cNvPr>
          <p:cNvSpPr>
            <a:spLocks noGrp="1"/>
          </p:cNvSpPr>
          <p:nvPr>
            <p:ph type="title"/>
          </p:nvPr>
        </p:nvSpPr>
        <p:spPr/>
        <p:txBody>
          <a:bodyPr/>
          <a:lstStyle/>
          <a:p>
            <a:r>
              <a:rPr lang="nl-NL"/>
              <a:t>Klik om stijl te bewerken</a:t>
            </a:r>
            <a:endParaRPr lang="en-GB"/>
          </a:p>
        </p:txBody>
      </p:sp>
      <p:sp>
        <p:nvSpPr>
          <p:cNvPr id="3" name="Tijdelijke aanduiding voor datum 2">
            <a:extLst>
              <a:ext uri="{FF2B5EF4-FFF2-40B4-BE49-F238E27FC236}">
                <a16:creationId xmlns:a16="http://schemas.microsoft.com/office/drawing/2014/main" id="{884E287B-28BF-EE07-1D95-598DF43E0FB2}"/>
              </a:ext>
            </a:extLst>
          </p:cNvPr>
          <p:cNvSpPr>
            <a:spLocks noGrp="1"/>
          </p:cNvSpPr>
          <p:nvPr>
            <p:ph type="dt" sz="half" idx="10"/>
          </p:nvPr>
        </p:nvSpPr>
        <p:spPr/>
        <p:txBody>
          <a:bodyPr/>
          <a:lstStyle/>
          <a:p>
            <a:fld id="{5C1DBC71-5D21-0548-9426-A78B2E1C3BAB}" type="datetimeFigureOut">
              <a:rPr lang="en-GB" smtClean="0"/>
              <a:t>24/11/2025</a:t>
            </a:fld>
            <a:endParaRPr lang="en-GB"/>
          </a:p>
        </p:txBody>
      </p:sp>
      <p:sp>
        <p:nvSpPr>
          <p:cNvPr id="4" name="Tijdelijke aanduiding voor voettekst 3">
            <a:extLst>
              <a:ext uri="{FF2B5EF4-FFF2-40B4-BE49-F238E27FC236}">
                <a16:creationId xmlns:a16="http://schemas.microsoft.com/office/drawing/2014/main" id="{2CFFE82B-70E6-AC45-0F57-55C86391BE98}"/>
              </a:ext>
            </a:extLst>
          </p:cNvPr>
          <p:cNvSpPr>
            <a:spLocks noGrp="1"/>
          </p:cNvSpPr>
          <p:nvPr>
            <p:ph type="ftr" sz="quarter" idx="11"/>
          </p:nvPr>
        </p:nvSpPr>
        <p:spPr/>
        <p:txBody>
          <a:bodyPr/>
          <a:lstStyle/>
          <a:p>
            <a:endParaRPr lang="en-GB"/>
          </a:p>
        </p:txBody>
      </p:sp>
      <p:sp>
        <p:nvSpPr>
          <p:cNvPr id="5" name="Tijdelijke aanduiding voor dianummer 4">
            <a:extLst>
              <a:ext uri="{FF2B5EF4-FFF2-40B4-BE49-F238E27FC236}">
                <a16:creationId xmlns:a16="http://schemas.microsoft.com/office/drawing/2014/main" id="{9EAF02C6-993F-1CB7-B579-0F86C02F780C}"/>
              </a:ext>
            </a:extLst>
          </p:cNvPr>
          <p:cNvSpPr>
            <a:spLocks noGrp="1"/>
          </p:cNvSpPr>
          <p:nvPr>
            <p:ph type="sldNum" sz="quarter" idx="12"/>
          </p:nvPr>
        </p:nvSpPr>
        <p:spPr/>
        <p:txBody>
          <a:bodyPr/>
          <a:lstStyle/>
          <a:p>
            <a:fld id="{E75F2A89-3C89-C141-AA2F-AA442487C8D1}" type="slidenum">
              <a:rPr lang="en-GB" smtClean="0"/>
              <a:t>‹nr.›</a:t>
            </a:fld>
            <a:endParaRPr lang="en-GB"/>
          </a:p>
        </p:txBody>
      </p:sp>
    </p:spTree>
    <p:extLst>
      <p:ext uri="{BB962C8B-B14F-4D97-AF65-F5344CB8AC3E}">
        <p14:creationId xmlns:p14="http://schemas.microsoft.com/office/powerpoint/2010/main" val="3224787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508253E3-9B23-6A93-0EF0-65C2CA0CFB6B}"/>
              </a:ext>
            </a:extLst>
          </p:cNvPr>
          <p:cNvSpPr>
            <a:spLocks noGrp="1"/>
          </p:cNvSpPr>
          <p:nvPr>
            <p:ph type="dt" sz="half" idx="10"/>
          </p:nvPr>
        </p:nvSpPr>
        <p:spPr/>
        <p:txBody>
          <a:bodyPr/>
          <a:lstStyle/>
          <a:p>
            <a:fld id="{5C1DBC71-5D21-0548-9426-A78B2E1C3BAB}" type="datetimeFigureOut">
              <a:rPr lang="en-GB" smtClean="0"/>
              <a:t>24/11/2025</a:t>
            </a:fld>
            <a:endParaRPr lang="en-GB"/>
          </a:p>
        </p:txBody>
      </p:sp>
      <p:sp>
        <p:nvSpPr>
          <p:cNvPr id="3" name="Tijdelijke aanduiding voor voettekst 2">
            <a:extLst>
              <a:ext uri="{FF2B5EF4-FFF2-40B4-BE49-F238E27FC236}">
                <a16:creationId xmlns:a16="http://schemas.microsoft.com/office/drawing/2014/main" id="{3829ABDE-0395-0A49-A0D7-80970C7BF240}"/>
              </a:ext>
            </a:extLst>
          </p:cNvPr>
          <p:cNvSpPr>
            <a:spLocks noGrp="1"/>
          </p:cNvSpPr>
          <p:nvPr>
            <p:ph type="ftr" sz="quarter" idx="11"/>
          </p:nvPr>
        </p:nvSpPr>
        <p:spPr/>
        <p:txBody>
          <a:bodyPr/>
          <a:lstStyle/>
          <a:p>
            <a:endParaRPr lang="en-GB"/>
          </a:p>
        </p:txBody>
      </p:sp>
      <p:sp>
        <p:nvSpPr>
          <p:cNvPr id="4" name="Tijdelijke aanduiding voor dianummer 3">
            <a:extLst>
              <a:ext uri="{FF2B5EF4-FFF2-40B4-BE49-F238E27FC236}">
                <a16:creationId xmlns:a16="http://schemas.microsoft.com/office/drawing/2014/main" id="{E85D3E9B-2138-87BC-8CA1-E3046C62BA1E}"/>
              </a:ext>
            </a:extLst>
          </p:cNvPr>
          <p:cNvSpPr>
            <a:spLocks noGrp="1"/>
          </p:cNvSpPr>
          <p:nvPr>
            <p:ph type="sldNum" sz="quarter" idx="12"/>
          </p:nvPr>
        </p:nvSpPr>
        <p:spPr/>
        <p:txBody>
          <a:bodyPr/>
          <a:lstStyle/>
          <a:p>
            <a:fld id="{E75F2A89-3C89-C141-AA2F-AA442487C8D1}" type="slidenum">
              <a:rPr lang="en-GB" smtClean="0"/>
              <a:t>‹nr.›</a:t>
            </a:fld>
            <a:endParaRPr lang="en-GB"/>
          </a:p>
        </p:txBody>
      </p:sp>
    </p:spTree>
    <p:extLst>
      <p:ext uri="{BB962C8B-B14F-4D97-AF65-F5344CB8AC3E}">
        <p14:creationId xmlns:p14="http://schemas.microsoft.com/office/powerpoint/2010/main" val="2243328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C5B68A-BCE2-779C-5442-D4BFED210835}"/>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en-GB"/>
          </a:p>
        </p:txBody>
      </p:sp>
      <p:sp>
        <p:nvSpPr>
          <p:cNvPr id="3" name="Tijdelijke aanduiding voor inhoud 2">
            <a:extLst>
              <a:ext uri="{FF2B5EF4-FFF2-40B4-BE49-F238E27FC236}">
                <a16:creationId xmlns:a16="http://schemas.microsoft.com/office/drawing/2014/main" id="{E13FFBD2-2895-1D69-5F4D-2748D231CD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GB"/>
          </a:p>
        </p:txBody>
      </p:sp>
      <p:sp>
        <p:nvSpPr>
          <p:cNvPr id="4" name="Tijdelijke aanduiding voor tekst 3">
            <a:extLst>
              <a:ext uri="{FF2B5EF4-FFF2-40B4-BE49-F238E27FC236}">
                <a16:creationId xmlns:a16="http://schemas.microsoft.com/office/drawing/2014/main" id="{8BE5357B-C768-0616-7557-E8F60B6002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89B5BD3-FE26-CC7D-B06B-6612DEDC5D57}"/>
              </a:ext>
            </a:extLst>
          </p:cNvPr>
          <p:cNvSpPr>
            <a:spLocks noGrp="1"/>
          </p:cNvSpPr>
          <p:nvPr>
            <p:ph type="dt" sz="half" idx="10"/>
          </p:nvPr>
        </p:nvSpPr>
        <p:spPr/>
        <p:txBody>
          <a:bodyPr/>
          <a:lstStyle/>
          <a:p>
            <a:fld id="{5C1DBC71-5D21-0548-9426-A78B2E1C3BAB}" type="datetimeFigureOut">
              <a:rPr lang="en-GB" smtClean="0"/>
              <a:t>24/11/2025</a:t>
            </a:fld>
            <a:endParaRPr lang="en-GB"/>
          </a:p>
        </p:txBody>
      </p:sp>
      <p:sp>
        <p:nvSpPr>
          <p:cNvPr id="6" name="Tijdelijke aanduiding voor voettekst 5">
            <a:extLst>
              <a:ext uri="{FF2B5EF4-FFF2-40B4-BE49-F238E27FC236}">
                <a16:creationId xmlns:a16="http://schemas.microsoft.com/office/drawing/2014/main" id="{3DD2F6BB-4A0F-6A06-E6B0-C5123AB454C2}"/>
              </a:ext>
            </a:extLst>
          </p:cNvPr>
          <p:cNvSpPr>
            <a:spLocks noGrp="1"/>
          </p:cNvSpPr>
          <p:nvPr>
            <p:ph type="ftr" sz="quarter" idx="11"/>
          </p:nvPr>
        </p:nvSpPr>
        <p:spPr/>
        <p:txBody>
          <a:bodyPr/>
          <a:lstStyle/>
          <a:p>
            <a:endParaRPr lang="en-GB"/>
          </a:p>
        </p:txBody>
      </p:sp>
      <p:sp>
        <p:nvSpPr>
          <p:cNvPr id="7" name="Tijdelijke aanduiding voor dianummer 6">
            <a:extLst>
              <a:ext uri="{FF2B5EF4-FFF2-40B4-BE49-F238E27FC236}">
                <a16:creationId xmlns:a16="http://schemas.microsoft.com/office/drawing/2014/main" id="{67841AE5-AA6C-EC72-0BFB-A8271F55ED3E}"/>
              </a:ext>
            </a:extLst>
          </p:cNvPr>
          <p:cNvSpPr>
            <a:spLocks noGrp="1"/>
          </p:cNvSpPr>
          <p:nvPr>
            <p:ph type="sldNum" sz="quarter" idx="12"/>
          </p:nvPr>
        </p:nvSpPr>
        <p:spPr/>
        <p:txBody>
          <a:bodyPr/>
          <a:lstStyle/>
          <a:p>
            <a:fld id="{E75F2A89-3C89-C141-AA2F-AA442487C8D1}" type="slidenum">
              <a:rPr lang="en-GB" smtClean="0"/>
              <a:t>‹nr.›</a:t>
            </a:fld>
            <a:endParaRPr lang="en-GB"/>
          </a:p>
        </p:txBody>
      </p:sp>
    </p:spTree>
    <p:extLst>
      <p:ext uri="{BB962C8B-B14F-4D97-AF65-F5344CB8AC3E}">
        <p14:creationId xmlns:p14="http://schemas.microsoft.com/office/powerpoint/2010/main" val="3220367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1E4EDE-7F0F-F9B8-11BB-26802B55B443}"/>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en-GB"/>
          </a:p>
        </p:txBody>
      </p:sp>
      <p:sp>
        <p:nvSpPr>
          <p:cNvPr id="3" name="Tijdelijke aanduiding voor afbeelding 2">
            <a:extLst>
              <a:ext uri="{FF2B5EF4-FFF2-40B4-BE49-F238E27FC236}">
                <a16:creationId xmlns:a16="http://schemas.microsoft.com/office/drawing/2014/main" id="{D286048A-931B-6336-AE9A-E1663075AF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ijdelijke aanduiding voor tekst 3">
            <a:extLst>
              <a:ext uri="{FF2B5EF4-FFF2-40B4-BE49-F238E27FC236}">
                <a16:creationId xmlns:a16="http://schemas.microsoft.com/office/drawing/2014/main" id="{AD9C314D-8994-3DDE-C79E-DE6DAF01B4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53F36C3-40E3-83AC-EE89-92EB5EA764C3}"/>
              </a:ext>
            </a:extLst>
          </p:cNvPr>
          <p:cNvSpPr>
            <a:spLocks noGrp="1"/>
          </p:cNvSpPr>
          <p:nvPr>
            <p:ph type="dt" sz="half" idx="10"/>
          </p:nvPr>
        </p:nvSpPr>
        <p:spPr/>
        <p:txBody>
          <a:bodyPr/>
          <a:lstStyle/>
          <a:p>
            <a:fld id="{5C1DBC71-5D21-0548-9426-A78B2E1C3BAB}" type="datetimeFigureOut">
              <a:rPr lang="en-GB" smtClean="0"/>
              <a:t>24/11/2025</a:t>
            </a:fld>
            <a:endParaRPr lang="en-GB"/>
          </a:p>
        </p:txBody>
      </p:sp>
      <p:sp>
        <p:nvSpPr>
          <p:cNvPr id="6" name="Tijdelijke aanduiding voor voettekst 5">
            <a:extLst>
              <a:ext uri="{FF2B5EF4-FFF2-40B4-BE49-F238E27FC236}">
                <a16:creationId xmlns:a16="http://schemas.microsoft.com/office/drawing/2014/main" id="{72FBBD61-5385-6141-C902-6D655AC6AE7A}"/>
              </a:ext>
            </a:extLst>
          </p:cNvPr>
          <p:cNvSpPr>
            <a:spLocks noGrp="1"/>
          </p:cNvSpPr>
          <p:nvPr>
            <p:ph type="ftr" sz="quarter" idx="11"/>
          </p:nvPr>
        </p:nvSpPr>
        <p:spPr/>
        <p:txBody>
          <a:bodyPr/>
          <a:lstStyle/>
          <a:p>
            <a:endParaRPr lang="en-GB"/>
          </a:p>
        </p:txBody>
      </p:sp>
      <p:sp>
        <p:nvSpPr>
          <p:cNvPr id="7" name="Tijdelijke aanduiding voor dianummer 6">
            <a:extLst>
              <a:ext uri="{FF2B5EF4-FFF2-40B4-BE49-F238E27FC236}">
                <a16:creationId xmlns:a16="http://schemas.microsoft.com/office/drawing/2014/main" id="{043A4BDA-DE0A-5CDE-20F5-CF2857D49B4D}"/>
              </a:ext>
            </a:extLst>
          </p:cNvPr>
          <p:cNvSpPr>
            <a:spLocks noGrp="1"/>
          </p:cNvSpPr>
          <p:nvPr>
            <p:ph type="sldNum" sz="quarter" idx="12"/>
          </p:nvPr>
        </p:nvSpPr>
        <p:spPr/>
        <p:txBody>
          <a:bodyPr/>
          <a:lstStyle/>
          <a:p>
            <a:fld id="{E75F2A89-3C89-C141-AA2F-AA442487C8D1}" type="slidenum">
              <a:rPr lang="en-GB" smtClean="0"/>
              <a:t>‹nr.›</a:t>
            </a:fld>
            <a:endParaRPr lang="en-GB"/>
          </a:p>
        </p:txBody>
      </p:sp>
    </p:spTree>
    <p:extLst>
      <p:ext uri="{BB962C8B-B14F-4D97-AF65-F5344CB8AC3E}">
        <p14:creationId xmlns:p14="http://schemas.microsoft.com/office/powerpoint/2010/main" val="3989845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16FBB54E-9BC6-6EF3-A1B0-A433046AA9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endParaRPr lang="en-GB"/>
          </a:p>
        </p:txBody>
      </p:sp>
      <p:sp>
        <p:nvSpPr>
          <p:cNvPr id="3" name="Tijdelijke aanduiding voor tekst 2">
            <a:extLst>
              <a:ext uri="{FF2B5EF4-FFF2-40B4-BE49-F238E27FC236}">
                <a16:creationId xmlns:a16="http://schemas.microsoft.com/office/drawing/2014/main" id="{E2BD207C-CDE2-B29F-DDEC-753C1896F0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GB"/>
          </a:p>
        </p:txBody>
      </p:sp>
      <p:sp>
        <p:nvSpPr>
          <p:cNvPr id="4" name="Tijdelijke aanduiding voor datum 3">
            <a:extLst>
              <a:ext uri="{FF2B5EF4-FFF2-40B4-BE49-F238E27FC236}">
                <a16:creationId xmlns:a16="http://schemas.microsoft.com/office/drawing/2014/main" id="{A5DABDEF-55B3-4C4D-955F-31633EC814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C1DBC71-5D21-0548-9426-A78B2E1C3BAB}" type="datetimeFigureOut">
              <a:rPr lang="en-GB" smtClean="0"/>
              <a:t>24/11/2025</a:t>
            </a:fld>
            <a:endParaRPr lang="en-GB"/>
          </a:p>
        </p:txBody>
      </p:sp>
      <p:sp>
        <p:nvSpPr>
          <p:cNvPr id="5" name="Tijdelijke aanduiding voor voettekst 4">
            <a:extLst>
              <a:ext uri="{FF2B5EF4-FFF2-40B4-BE49-F238E27FC236}">
                <a16:creationId xmlns:a16="http://schemas.microsoft.com/office/drawing/2014/main" id="{3F7E26C0-CD37-2E7E-7268-6CCEEBB465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Tijdelijke aanduiding voor dianummer 5">
            <a:extLst>
              <a:ext uri="{FF2B5EF4-FFF2-40B4-BE49-F238E27FC236}">
                <a16:creationId xmlns:a16="http://schemas.microsoft.com/office/drawing/2014/main" id="{04B674E5-BB60-45BA-AE04-7D72C930D8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75F2A89-3C89-C141-AA2F-AA442487C8D1}" type="slidenum">
              <a:rPr lang="en-GB" smtClean="0"/>
              <a:t>‹nr.›</a:t>
            </a:fld>
            <a:endParaRPr lang="en-GB"/>
          </a:p>
        </p:txBody>
      </p:sp>
    </p:spTree>
    <p:extLst>
      <p:ext uri="{BB962C8B-B14F-4D97-AF65-F5344CB8AC3E}">
        <p14:creationId xmlns:p14="http://schemas.microsoft.com/office/powerpoint/2010/main" val="28802181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hthoek 5">
            <a:extLst>
              <a:ext uri="{FF2B5EF4-FFF2-40B4-BE49-F238E27FC236}">
                <a16:creationId xmlns:a16="http://schemas.microsoft.com/office/drawing/2014/main" id="{F90D529A-1599-D718-832C-C156C55BBCE9}"/>
              </a:ext>
            </a:extLst>
          </p:cNvPr>
          <p:cNvSpPr/>
          <p:nvPr/>
        </p:nvSpPr>
        <p:spPr>
          <a:xfrm>
            <a:off x="0" y="0"/>
            <a:ext cx="12192000" cy="6858000"/>
          </a:xfrm>
          <a:prstGeom prst="rect">
            <a:avLst/>
          </a:prstGeom>
          <a:solidFill>
            <a:srgbClr val="FAF8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Tijdelijke aanduiding voor inhoud 4" descr="Afbeelding met Lettertype, typografie, Graphics, kalligrafie&#10;&#10;Door AI gegenereerde inhoud is mogelijk onjuist.">
            <a:extLst>
              <a:ext uri="{FF2B5EF4-FFF2-40B4-BE49-F238E27FC236}">
                <a16:creationId xmlns:a16="http://schemas.microsoft.com/office/drawing/2014/main" id="{0101382D-E9AE-1536-4F86-D69781429BB7}"/>
              </a:ext>
            </a:extLst>
          </p:cNvPr>
          <p:cNvPicPr>
            <a:picLocks noGrp="1" noChangeAspect="1"/>
          </p:cNvPicPr>
          <p:nvPr>
            <p:ph idx="1"/>
          </p:nvPr>
        </p:nvPicPr>
        <p:blipFill>
          <a:blip r:embed="rId2"/>
          <a:stretch>
            <a:fillRect/>
          </a:stretch>
        </p:blipFill>
        <p:spPr>
          <a:xfrm>
            <a:off x="3479800" y="2525832"/>
            <a:ext cx="5232400" cy="1447800"/>
          </a:xfrm>
        </p:spPr>
      </p:pic>
    </p:spTree>
    <p:extLst>
      <p:ext uri="{BB962C8B-B14F-4D97-AF65-F5344CB8AC3E}">
        <p14:creationId xmlns:p14="http://schemas.microsoft.com/office/powerpoint/2010/main" val="173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83E385-ADEF-AE0A-00C0-D94F34D56D77}"/>
            </a:ext>
          </a:extLst>
        </p:cNvPr>
        <p:cNvGrpSpPr/>
        <p:nvPr/>
      </p:nvGrpSpPr>
      <p:grpSpPr>
        <a:xfrm>
          <a:off x="0" y="0"/>
          <a:ext cx="0" cy="0"/>
          <a:chOff x="0" y="0"/>
          <a:chExt cx="0" cy="0"/>
        </a:xfrm>
      </p:grpSpPr>
      <p:sp>
        <p:nvSpPr>
          <p:cNvPr id="9" name="Tekstvak 8">
            <a:extLst>
              <a:ext uri="{FF2B5EF4-FFF2-40B4-BE49-F238E27FC236}">
                <a16:creationId xmlns:a16="http://schemas.microsoft.com/office/drawing/2014/main" id="{8F0F2BA8-08C4-63F5-4C1A-B4DF626BB4B0}"/>
              </a:ext>
            </a:extLst>
          </p:cNvPr>
          <p:cNvSpPr txBox="1"/>
          <p:nvPr/>
        </p:nvSpPr>
        <p:spPr>
          <a:xfrm>
            <a:off x="607512" y="648562"/>
            <a:ext cx="5129408" cy="6000489"/>
          </a:xfrm>
          <a:prstGeom prst="rect">
            <a:avLst/>
          </a:prstGeom>
          <a:noFill/>
        </p:spPr>
        <p:txBody>
          <a:bodyPr wrap="square">
            <a:spAutoFit/>
          </a:bodyPr>
          <a:lstStyle/>
          <a:p>
            <a:pPr rtl="0">
              <a:lnSpc>
                <a:spcPct val="120000"/>
              </a:lnSpc>
              <a:buNone/>
            </a:pPr>
            <a:r>
              <a:rPr lang="nl-NL" sz="1600" u="none" strike="noStrike" dirty="0">
                <a:effectLst/>
                <a:latin typeface="Univers Light" panose="020B0403020202020204" pitchFamily="34" charset="0"/>
              </a:rPr>
              <a:t>In de Achterhoek komt alles samen. Doeners én denkers. Landschap én industrie. Behoud van tradities én drang naar innovatie. Verschillen klikken hier in elkaar, het werkt samen, als een mozaïek. Los van al het moois, zijn we een regio met grote demografische uitdagingen. Maar vooral ook: een regio die deze uitdagingen aan wil pakken. En daar kan heel Nederland van profiteren.</a:t>
            </a:r>
            <a:endParaRPr lang="nl-NL" sz="1600" dirty="0">
              <a:effectLst/>
              <a:latin typeface="Univers Light" panose="020B0403020202020204" pitchFamily="34" charset="0"/>
            </a:endParaRPr>
          </a:p>
          <a:p>
            <a:pPr>
              <a:lnSpc>
                <a:spcPct val="120000"/>
              </a:lnSpc>
              <a:buNone/>
            </a:pPr>
            <a:br>
              <a:rPr lang="nl-NL" sz="1200" dirty="0">
                <a:effectLst/>
                <a:latin typeface="Univers Light" panose="020B0403020202020204" pitchFamily="34" charset="0"/>
              </a:rPr>
            </a:br>
            <a:endParaRPr lang="nl-NL" sz="1200" dirty="0">
              <a:effectLst/>
              <a:latin typeface="Univers Light" panose="020B0403020202020204" pitchFamily="34" charset="0"/>
            </a:endParaRPr>
          </a:p>
          <a:p>
            <a:pPr rtl="0">
              <a:lnSpc>
                <a:spcPct val="120000"/>
              </a:lnSpc>
              <a:buNone/>
            </a:pPr>
            <a:r>
              <a:rPr lang="nl-NL" sz="1300" b="1" u="none" strike="noStrike" dirty="0">
                <a:effectLst/>
                <a:latin typeface="Univers" panose="020B0503020202020204" pitchFamily="34" charset="0"/>
              </a:rPr>
              <a:t>De demografische transitie begint hier</a:t>
            </a:r>
            <a:endParaRPr lang="nl-NL" sz="1300" b="1" dirty="0">
              <a:effectLst/>
              <a:latin typeface="Univers" panose="020B0503020202020204" pitchFamily="34" charset="0"/>
            </a:endParaRPr>
          </a:p>
          <a:p>
            <a:pPr rtl="0">
              <a:lnSpc>
                <a:spcPct val="120000"/>
              </a:lnSpc>
              <a:buNone/>
            </a:pPr>
            <a:r>
              <a:rPr lang="nl-NL" sz="1300" u="none" strike="noStrike" dirty="0">
                <a:effectLst/>
                <a:latin typeface="Univers Light" panose="020B0403020202020204" pitchFamily="34" charset="0"/>
              </a:rPr>
              <a:t>Historisch gezien zijn we in de Achterhoek vaak op onszelf aangewezen. Dat heeft gezorgd voor een cultuur van samen doen, mouwen opstropen. Een hechte gemeenschap, de wil tot samenwerken – dát is de Achterhoek. Wat anderen verlamt, is voor ons juist brandstof. Dat zie je in de manier waarop we met uitdagingen omgaan. En uitdagingen, die hebben we zat: ontgroening, dubbele vergrijzing, druk op de zorg, krapte op de arbeidsmarkt. We zijn ‘koploper’ in de demografische transitie: vraagstukken die vandaag bij ons spelen, spelen morgen op andere plekken in het land. </a:t>
            </a:r>
            <a:endParaRPr lang="nl-NL" sz="1300" dirty="0">
              <a:effectLst/>
              <a:latin typeface="Univers Light" panose="020B0403020202020204" pitchFamily="34" charset="0"/>
            </a:endParaRPr>
          </a:p>
          <a:p>
            <a:pPr>
              <a:lnSpc>
                <a:spcPct val="120000"/>
              </a:lnSpc>
              <a:buNone/>
            </a:pPr>
            <a:br>
              <a:rPr lang="nl-NL" sz="1300" dirty="0">
                <a:latin typeface="Univers Light" panose="020B0403020202020204" pitchFamily="34" charset="0"/>
              </a:rPr>
            </a:br>
            <a:endParaRPr lang="en-GB" sz="1300" dirty="0">
              <a:latin typeface="Univers Light" panose="020B0403020202020204" pitchFamily="34" charset="0"/>
            </a:endParaRPr>
          </a:p>
        </p:txBody>
      </p:sp>
      <p:sp>
        <p:nvSpPr>
          <p:cNvPr id="10" name="Tekstvak 9">
            <a:extLst>
              <a:ext uri="{FF2B5EF4-FFF2-40B4-BE49-F238E27FC236}">
                <a16:creationId xmlns:a16="http://schemas.microsoft.com/office/drawing/2014/main" id="{4BDCC192-AD26-7777-A163-95BF026F3E54}"/>
              </a:ext>
            </a:extLst>
          </p:cNvPr>
          <p:cNvSpPr txBox="1"/>
          <p:nvPr/>
        </p:nvSpPr>
        <p:spPr>
          <a:xfrm>
            <a:off x="6455082" y="648562"/>
            <a:ext cx="5129408" cy="5354158"/>
          </a:xfrm>
          <a:prstGeom prst="rect">
            <a:avLst/>
          </a:prstGeom>
          <a:noFill/>
        </p:spPr>
        <p:txBody>
          <a:bodyPr wrap="square">
            <a:spAutoFit/>
          </a:bodyPr>
          <a:lstStyle/>
          <a:p>
            <a:pPr>
              <a:lnSpc>
                <a:spcPct val="120000"/>
              </a:lnSpc>
            </a:pPr>
            <a:r>
              <a:rPr lang="nl-NL" sz="1300" b="1" dirty="0">
                <a:latin typeface="Univers" panose="020B0503020202020204" pitchFamily="34" charset="0"/>
              </a:rPr>
              <a:t>Een sterke Achterhoek is een sterker Nederland</a:t>
            </a:r>
          </a:p>
          <a:p>
            <a:pPr>
              <a:lnSpc>
                <a:spcPct val="120000"/>
              </a:lnSpc>
            </a:pPr>
            <a:r>
              <a:rPr lang="nl-NL" sz="1300" dirty="0">
                <a:latin typeface="Univers Light" panose="020B0403020202020204" pitchFamily="34" charset="0"/>
              </a:rPr>
              <a:t>Onze cultuur en mentaliteit zijn niet te exporteren, maar wat het oplevert gelukkig wel. De Achterhoek is een demoregio. Een kartrekker. We werken aan oplossingen om de balans in ons mozaïek te behouden. En daar kan heel Nederland vervolgens van leren. Maar we kunnen én willen het niet alleen. Om het </a:t>
            </a:r>
            <a:r>
              <a:rPr lang="nl-NL" sz="1300" dirty="0" err="1">
                <a:latin typeface="Univers Light" panose="020B0403020202020204" pitchFamily="34" charset="0"/>
              </a:rPr>
              <a:t>Achterhoekse</a:t>
            </a:r>
            <a:r>
              <a:rPr lang="nl-NL" sz="1300" dirty="0">
                <a:latin typeface="Univers Light" panose="020B0403020202020204" pitchFamily="34" charset="0"/>
              </a:rPr>
              <a:t> mozaïek te behouden, is meer nodig dan alleen onze veerkracht en nuchtere daadkracht. We hebben ruimte nodig. Ruimte om te experimenteren, om te leren. Dat vraagt om gerichte steun, samenwerking, het delen van kennis.</a:t>
            </a:r>
            <a:br>
              <a:rPr lang="nl-NL" sz="1300" dirty="0">
                <a:latin typeface="Univers Light" panose="020B0403020202020204" pitchFamily="34" charset="0"/>
              </a:rPr>
            </a:br>
            <a:br>
              <a:rPr lang="nl-NL" sz="1300" dirty="0">
                <a:latin typeface="Univers Light" panose="020B0403020202020204" pitchFamily="34" charset="0"/>
              </a:rPr>
            </a:br>
            <a:endParaRPr lang="nl-NL" sz="1300" dirty="0">
              <a:effectLst/>
              <a:latin typeface="Univers Light" panose="020B0403020202020204" pitchFamily="34" charset="0"/>
            </a:endParaRPr>
          </a:p>
          <a:p>
            <a:pPr>
              <a:lnSpc>
                <a:spcPct val="120000"/>
              </a:lnSpc>
            </a:pPr>
            <a:r>
              <a:rPr lang="nl-NL" sz="1300" b="1" dirty="0">
                <a:latin typeface="Univers" panose="020B0503020202020204" pitchFamily="34" charset="0"/>
              </a:rPr>
              <a:t>Kom maar op</a:t>
            </a:r>
          </a:p>
          <a:p>
            <a:pPr>
              <a:lnSpc>
                <a:spcPct val="120000"/>
              </a:lnSpc>
            </a:pPr>
            <a:r>
              <a:rPr lang="nl-NL" sz="1300" dirty="0">
                <a:latin typeface="Univers Light" panose="020B0403020202020204" pitchFamily="34" charset="0"/>
              </a:rPr>
              <a:t>Wat de uitdaging ook is, in de Achterhoek hebben we er drie woorden voor: kom maar op. En dat is precies de mentaliteit die Nederland nodig heeft om de demografische transitie op een succesvolle manier te maken. </a:t>
            </a:r>
            <a:endParaRPr lang="nl-NL" sz="1300" dirty="0">
              <a:effectLst/>
              <a:latin typeface="Univers Light" panose="020B0403020202020204" pitchFamily="34" charset="0"/>
            </a:endParaRPr>
          </a:p>
          <a:p>
            <a:pPr>
              <a:lnSpc>
                <a:spcPct val="120000"/>
              </a:lnSpc>
            </a:pPr>
            <a:br>
              <a:rPr lang="nl-NL" sz="1300" dirty="0">
                <a:effectLst/>
                <a:latin typeface="Univers Light" panose="020B0403020202020204" pitchFamily="34" charset="0"/>
              </a:rPr>
            </a:br>
            <a:endParaRPr lang="nl-NL" sz="1300" dirty="0">
              <a:effectLst/>
              <a:latin typeface="Univers Light" panose="020B0403020202020204" pitchFamily="34" charset="0"/>
            </a:endParaRPr>
          </a:p>
          <a:p>
            <a:pPr>
              <a:lnSpc>
                <a:spcPct val="120000"/>
              </a:lnSpc>
            </a:pPr>
            <a:r>
              <a:rPr lang="nl-NL" sz="1300" dirty="0">
                <a:latin typeface="Univers Light" panose="020B0403020202020204" pitchFamily="34" charset="0"/>
              </a:rPr>
              <a:t>Dus wat ons betreft, begint het hier. Bij ons in de Achterhoek.</a:t>
            </a:r>
            <a:endParaRPr lang="nl-NL" sz="1300" dirty="0">
              <a:effectLst/>
              <a:latin typeface="Univers Light" panose="020B0403020202020204" pitchFamily="34" charset="0"/>
            </a:endParaRPr>
          </a:p>
          <a:p>
            <a:pPr>
              <a:lnSpc>
                <a:spcPct val="120000"/>
              </a:lnSpc>
            </a:pPr>
            <a:br>
              <a:rPr lang="nl-NL" sz="1300" dirty="0">
                <a:latin typeface="Univers Light" panose="020B0403020202020204" pitchFamily="34" charset="0"/>
              </a:rPr>
            </a:br>
            <a:endParaRPr lang="en-GB" sz="1300" dirty="0">
              <a:latin typeface="Univers Light" panose="020B0403020202020204" pitchFamily="34" charset="0"/>
            </a:endParaRPr>
          </a:p>
        </p:txBody>
      </p:sp>
      <p:sp>
        <p:nvSpPr>
          <p:cNvPr id="11" name="Tekstvak 10">
            <a:extLst>
              <a:ext uri="{FF2B5EF4-FFF2-40B4-BE49-F238E27FC236}">
                <a16:creationId xmlns:a16="http://schemas.microsoft.com/office/drawing/2014/main" id="{6013CA0B-CAA3-5419-2E24-5E8718A22871}"/>
              </a:ext>
            </a:extLst>
          </p:cNvPr>
          <p:cNvSpPr txBox="1"/>
          <p:nvPr/>
        </p:nvSpPr>
        <p:spPr>
          <a:xfrm>
            <a:off x="3045913" y="6252285"/>
            <a:ext cx="6100174" cy="253916"/>
          </a:xfrm>
          <a:prstGeom prst="rect">
            <a:avLst/>
          </a:prstGeom>
          <a:noFill/>
        </p:spPr>
        <p:txBody>
          <a:bodyPr wrap="square">
            <a:spAutoFit/>
          </a:bodyPr>
          <a:lstStyle/>
          <a:p>
            <a:pPr algn="ctr" rtl="0">
              <a:buNone/>
            </a:pPr>
            <a:r>
              <a:rPr lang="nl-NL" sz="1050" u="none" strike="noStrike" dirty="0">
                <a:solidFill>
                  <a:srgbClr val="131313"/>
                </a:solidFill>
                <a:effectLst/>
                <a:latin typeface="Univers Light" panose="020B0403020202020204" pitchFamily="34" charset="0"/>
              </a:rPr>
              <a:t>Onze belofte</a:t>
            </a:r>
            <a:endParaRPr lang="en-GB" sz="1050" dirty="0">
              <a:latin typeface="Univers Light" panose="020B0403020202020204" pitchFamily="34" charset="0"/>
            </a:endParaRPr>
          </a:p>
        </p:txBody>
      </p:sp>
    </p:spTree>
    <p:extLst>
      <p:ext uri="{BB962C8B-B14F-4D97-AF65-F5344CB8AC3E}">
        <p14:creationId xmlns:p14="http://schemas.microsoft.com/office/powerpoint/2010/main" val="3653280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EEE425-2C25-955F-7376-7284806A307A}"/>
            </a:ext>
          </a:extLst>
        </p:cNvPr>
        <p:cNvGrpSpPr/>
        <p:nvPr/>
      </p:nvGrpSpPr>
      <p:grpSpPr>
        <a:xfrm>
          <a:off x="0" y="0"/>
          <a:ext cx="0" cy="0"/>
          <a:chOff x="0" y="0"/>
          <a:chExt cx="0" cy="0"/>
        </a:xfrm>
      </p:grpSpPr>
      <p:sp>
        <p:nvSpPr>
          <p:cNvPr id="5" name="Tekstvak 4">
            <a:extLst>
              <a:ext uri="{FF2B5EF4-FFF2-40B4-BE49-F238E27FC236}">
                <a16:creationId xmlns:a16="http://schemas.microsoft.com/office/drawing/2014/main" id="{7EC6679A-0448-A0F1-5E37-014B98B54F34}"/>
              </a:ext>
            </a:extLst>
          </p:cNvPr>
          <p:cNvSpPr txBox="1"/>
          <p:nvPr/>
        </p:nvSpPr>
        <p:spPr>
          <a:xfrm>
            <a:off x="1217112" y="2274838"/>
            <a:ext cx="9757776" cy="2715230"/>
          </a:xfrm>
          <a:prstGeom prst="rect">
            <a:avLst/>
          </a:prstGeom>
          <a:noFill/>
        </p:spPr>
        <p:txBody>
          <a:bodyPr wrap="square">
            <a:spAutoFit/>
          </a:bodyPr>
          <a:lstStyle/>
          <a:p>
            <a:pPr rtl="0">
              <a:lnSpc>
                <a:spcPct val="120000"/>
              </a:lnSpc>
              <a:buNone/>
            </a:pPr>
            <a:r>
              <a:rPr lang="nl-NL" sz="2400" dirty="0">
                <a:latin typeface="Univers Light" panose="020B0403020202020204" pitchFamily="34" charset="0"/>
              </a:rPr>
              <a:t>Vraagstukken die vandaag bij ons spelen, spelen morgen op andere plekken in het land. De Achterhoek is een demoregio. Een kartrekker. We werken aan oplossingen om de balans in ons mozaïek te behouden. En daar kan heel Nederland vervolgens van leren.</a:t>
            </a:r>
          </a:p>
          <a:p>
            <a:pPr>
              <a:lnSpc>
                <a:spcPct val="120000"/>
              </a:lnSpc>
              <a:buNone/>
            </a:pPr>
            <a:br>
              <a:rPr lang="nl-NL" sz="2400" dirty="0">
                <a:latin typeface="Univers Light" panose="020B0403020202020204" pitchFamily="34" charset="0"/>
              </a:rPr>
            </a:br>
            <a:endParaRPr lang="en-GB" sz="2400" dirty="0">
              <a:latin typeface="Univers Light" panose="020B0403020202020204" pitchFamily="34" charset="0"/>
            </a:endParaRPr>
          </a:p>
        </p:txBody>
      </p:sp>
      <p:sp>
        <p:nvSpPr>
          <p:cNvPr id="7" name="Tekstvak 6">
            <a:extLst>
              <a:ext uri="{FF2B5EF4-FFF2-40B4-BE49-F238E27FC236}">
                <a16:creationId xmlns:a16="http://schemas.microsoft.com/office/drawing/2014/main" id="{9B2C1221-D1B0-30FF-C1EA-615442B9497D}"/>
              </a:ext>
            </a:extLst>
          </p:cNvPr>
          <p:cNvSpPr txBox="1"/>
          <p:nvPr/>
        </p:nvSpPr>
        <p:spPr>
          <a:xfrm>
            <a:off x="3045913" y="6252285"/>
            <a:ext cx="6100174" cy="253916"/>
          </a:xfrm>
          <a:prstGeom prst="rect">
            <a:avLst/>
          </a:prstGeom>
          <a:noFill/>
        </p:spPr>
        <p:txBody>
          <a:bodyPr wrap="square">
            <a:spAutoFit/>
          </a:bodyPr>
          <a:lstStyle/>
          <a:p>
            <a:pPr algn="ctr" rtl="0">
              <a:buNone/>
            </a:pPr>
            <a:r>
              <a:rPr lang="nl-NL" sz="1050" u="none" strike="noStrike" dirty="0">
                <a:effectLst/>
                <a:latin typeface="Univers Light" panose="020B0403020202020204" pitchFamily="34" charset="0"/>
              </a:rPr>
              <a:t>Onze belofte in één zin</a:t>
            </a:r>
            <a:endParaRPr lang="en-GB" sz="1050" dirty="0">
              <a:latin typeface="Univers Light" panose="020B0403020202020204" pitchFamily="34" charset="0"/>
            </a:endParaRPr>
          </a:p>
        </p:txBody>
      </p:sp>
    </p:spTree>
    <p:extLst>
      <p:ext uri="{BB962C8B-B14F-4D97-AF65-F5344CB8AC3E}">
        <p14:creationId xmlns:p14="http://schemas.microsoft.com/office/powerpoint/2010/main" val="1532116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05DF84-76D0-0007-BB31-D5260B8210FA}"/>
            </a:ext>
          </a:extLst>
        </p:cNvPr>
        <p:cNvGrpSpPr/>
        <p:nvPr/>
      </p:nvGrpSpPr>
      <p:grpSpPr>
        <a:xfrm>
          <a:off x="0" y="0"/>
          <a:ext cx="0" cy="0"/>
          <a:chOff x="0" y="0"/>
          <a:chExt cx="0" cy="0"/>
        </a:xfrm>
      </p:grpSpPr>
      <p:sp>
        <p:nvSpPr>
          <p:cNvPr id="9" name="Tekstvak 8">
            <a:extLst>
              <a:ext uri="{FF2B5EF4-FFF2-40B4-BE49-F238E27FC236}">
                <a16:creationId xmlns:a16="http://schemas.microsoft.com/office/drawing/2014/main" id="{5CA7B8ED-EA1C-F17A-1311-4AFD40648412}"/>
              </a:ext>
            </a:extLst>
          </p:cNvPr>
          <p:cNvSpPr txBox="1"/>
          <p:nvPr/>
        </p:nvSpPr>
        <p:spPr>
          <a:xfrm>
            <a:off x="607512" y="648562"/>
            <a:ext cx="5129408" cy="5926622"/>
          </a:xfrm>
          <a:prstGeom prst="rect">
            <a:avLst/>
          </a:prstGeom>
          <a:noFill/>
        </p:spPr>
        <p:txBody>
          <a:bodyPr wrap="square">
            <a:spAutoFit/>
          </a:bodyPr>
          <a:lstStyle/>
          <a:p>
            <a:pPr>
              <a:lnSpc>
                <a:spcPct val="120000"/>
              </a:lnSpc>
            </a:pPr>
            <a:r>
              <a:rPr lang="nl-NL" b="1" dirty="0">
                <a:latin typeface="Distinct Style Sans Bold" pitchFamily="2" charset="0"/>
              </a:rPr>
              <a:t>Kom maar op</a:t>
            </a:r>
          </a:p>
          <a:p>
            <a:pPr>
              <a:lnSpc>
                <a:spcPct val="120000"/>
              </a:lnSpc>
            </a:pPr>
            <a:r>
              <a:rPr lang="nl-NL" sz="1300" dirty="0">
                <a:latin typeface="Univers Light" panose="020B0403020202020204" pitchFamily="34" charset="0"/>
              </a:rPr>
              <a:t>De Achterhoek. Het is de </a:t>
            </a:r>
            <a:r>
              <a:rPr lang="nl-NL" sz="1300" dirty="0" err="1">
                <a:latin typeface="Univers Light" panose="020B0403020202020204" pitchFamily="34" charset="0"/>
              </a:rPr>
              <a:t>geluksregio</a:t>
            </a:r>
            <a:r>
              <a:rPr lang="nl-NL" sz="1300" dirty="0">
                <a:latin typeface="Univers Light" panose="020B0403020202020204" pitchFamily="34" charset="0"/>
              </a:rPr>
              <a:t> van Nederland. Een gebied met brede welvaart. Dat is te danken aan ons unieke karakter, onze cultuur van samen doen, de mouwen opstropen en nuchter vernieuwen. We kunnen veel dragen in onze hechte gemeenschap. Maar: we staan voor grote demografische uitdagingen. Daar hebben we Nederland voor nodig – en Nederland heeft ons nodig.</a:t>
            </a:r>
          </a:p>
          <a:p>
            <a:pPr>
              <a:lnSpc>
                <a:spcPct val="120000"/>
              </a:lnSpc>
            </a:pPr>
            <a:br>
              <a:rPr lang="nl-NL" sz="1300" dirty="0">
                <a:latin typeface="Univers Light" panose="020B0403020202020204" pitchFamily="34" charset="0"/>
              </a:rPr>
            </a:br>
            <a:endParaRPr lang="nl-NL" sz="1300" dirty="0">
              <a:latin typeface="Univers Light" panose="020B0403020202020204" pitchFamily="34" charset="0"/>
            </a:endParaRPr>
          </a:p>
          <a:p>
            <a:pPr>
              <a:lnSpc>
                <a:spcPct val="120000"/>
              </a:lnSpc>
            </a:pPr>
            <a:r>
              <a:rPr lang="nl-NL" sz="1300" b="1" dirty="0">
                <a:latin typeface="Distinct Style Sans Bold" pitchFamily="2" charset="0"/>
              </a:rPr>
              <a:t>In de Achterhoek komt alles samen</a:t>
            </a:r>
          </a:p>
          <a:p>
            <a:pPr>
              <a:lnSpc>
                <a:spcPct val="120000"/>
              </a:lnSpc>
            </a:pPr>
            <a:r>
              <a:rPr lang="nl-NL" sz="1300" dirty="0">
                <a:latin typeface="Univers Light" panose="020B0403020202020204" pitchFamily="34" charset="0"/>
              </a:rPr>
              <a:t>Zie onze regio als een mozaïek. Verschillen klikken hier in elkaar en ze vormen een sterk geheel. Rust én vermaak. Doeners én denkers. Steden én buurtschappen. Landschap én industrie. Lokaal verankerd én strategisch gelegen in Europa. Behoud van tradities én drang naar innovatie. Gewoon doorgaan (niet </a:t>
            </a:r>
            <a:r>
              <a:rPr lang="nl-NL" sz="1300" dirty="0" err="1">
                <a:latin typeface="Univers Light" panose="020B0403020202020204" pitchFamily="34" charset="0"/>
              </a:rPr>
              <a:t>nøhlen</a:t>
            </a:r>
            <a:r>
              <a:rPr lang="nl-NL" sz="1300" dirty="0">
                <a:latin typeface="Univers Light" panose="020B0403020202020204" pitchFamily="34" charset="0"/>
              </a:rPr>
              <a:t>) én nieuwe initiatieven ontplooien. Op andere plekken botsen tegenstellingen; in de Achterhoek niet. Bij ons is het brandstof voor creativiteit, voor innovatie, voor het aanpakken van uitdagingen. En dat doen we altijd samen. De hechte gemeenschap, de wil tot samenwerken. Dát is de Achterhoek. </a:t>
            </a:r>
          </a:p>
          <a:p>
            <a:pPr>
              <a:lnSpc>
                <a:spcPct val="120000"/>
              </a:lnSpc>
            </a:pPr>
            <a:r>
              <a:rPr lang="nl-NL" sz="1300" dirty="0">
                <a:latin typeface="Univers Light" panose="020B0403020202020204" pitchFamily="34" charset="0"/>
              </a:rPr>
              <a:t> </a:t>
            </a:r>
          </a:p>
          <a:p>
            <a:pPr>
              <a:lnSpc>
                <a:spcPct val="120000"/>
              </a:lnSpc>
            </a:pPr>
            <a:br>
              <a:rPr lang="nl-NL" sz="1300" dirty="0">
                <a:latin typeface="Univers Light" panose="020B0403020202020204" pitchFamily="34" charset="0"/>
              </a:rPr>
            </a:br>
            <a:endParaRPr lang="en-GB" sz="1300" dirty="0">
              <a:latin typeface="Univers Light" panose="020B0403020202020204" pitchFamily="34" charset="0"/>
            </a:endParaRPr>
          </a:p>
        </p:txBody>
      </p:sp>
      <p:sp>
        <p:nvSpPr>
          <p:cNvPr id="10" name="Tekstvak 9">
            <a:extLst>
              <a:ext uri="{FF2B5EF4-FFF2-40B4-BE49-F238E27FC236}">
                <a16:creationId xmlns:a16="http://schemas.microsoft.com/office/drawing/2014/main" id="{F03C314E-6B76-42C1-0DC5-1E3131BBBC01}"/>
              </a:ext>
            </a:extLst>
          </p:cNvPr>
          <p:cNvSpPr txBox="1"/>
          <p:nvPr/>
        </p:nvSpPr>
        <p:spPr>
          <a:xfrm>
            <a:off x="6455082" y="648562"/>
            <a:ext cx="5129408" cy="5594224"/>
          </a:xfrm>
          <a:prstGeom prst="rect">
            <a:avLst/>
          </a:prstGeom>
          <a:noFill/>
        </p:spPr>
        <p:txBody>
          <a:bodyPr wrap="square">
            <a:spAutoFit/>
          </a:bodyPr>
          <a:lstStyle/>
          <a:p>
            <a:pPr>
              <a:lnSpc>
                <a:spcPct val="120000"/>
              </a:lnSpc>
            </a:pPr>
            <a:r>
              <a:rPr lang="nl-NL" sz="1300" dirty="0">
                <a:latin typeface="Univers Light" panose="020B0403020202020204" pitchFamily="34" charset="0"/>
              </a:rPr>
              <a:t>En die </a:t>
            </a:r>
            <a:r>
              <a:rPr lang="nl-NL" sz="1300" dirty="0" err="1">
                <a:latin typeface="Univers Light" panose="020B0403020202020204" pitchFamily="34" charset="0"/>
              </a:rPr>
              <a:t>Achterhoekse</a:t>
            </a:r>
            <a:r>
              <a:rPr lang="nl-NL" sz="1300" dirty="0">
                <a:latin typeface="Univers Light" panose="020B0403020202020204" pitchFamily="34" charset="0"/>
              </a:rPr>
              <a:t> mentaliteit is hard nodig. Veel landelijke opgaven en transities beginnen in onze regio. Wij voelen ‘de pijn’ vaak als eerst. Dat geldt ook voor de demografische transitie – die begint hier. Als een regio die transitie aankan, dan zijn wij het wel. We hebben de veerkracht, de innovatiekracht. Maar we kunnen én willen het niet alleen. </a:t>
            </a:r>
          </a:p>
          <a:p>
            <a:pPr>
              <a:lnSpc>
                <a:spcPct val="120000"/>
              </a:lnSpc>
            </a:pPr>
            <a:br>
              <a:rPr lang="nl-NL" sz="1300" dirty="0">
                <a:latin typeface="Univers Light" panose="020B0403020202020204" pitchFamily="34" charset="0"/>
              </a:rPr>
            </a:br>
            <a:endParaRPr lang="nl-NL" sz="1300" b="1" dirty="0">
              <a:latin typeface="Distinct Style Sans Bold" pitchFamily="2" charset="0"/>
            </a:endParaRPr>
          </a:p>
          <a:p>
            <a:pPr>
              <a:lnSpc>
                <a:spcPct val="120000"/>
              </a:lnSpc>
            </a:pPr>
            <a:r>
              <a:rPr lang="nl-NL" sz="1300" b="1" dirty="0">
                <a:latin typeface="Distinct Style Sans Bold" pitchFamily="2" charset="0"/>
              </a:rPr>
              <a:t>Onze uitdagingen zijn een kans voor Nederland</a:t>
            </a:r>
          </a:p>
          <a:p>
            <a:pPr>
              <a:lnSpc>
                <a:spcPct val="120000"/>
              </a:lnSpc>
            </a:pPr>
            <a:r>
              <a:rPr lang="nl-NL" sz="1300" dirty="0">
                <a:latin typeface="Univers Light" panose="020B0403020202020204" pitchFamily="34" charset="0"/>
              </a:rPr>
              <a:t>De Achterhoek staat sterk, maar we voelen de druk. We zijn een regio waar mensen graag oud worden, maar jongeren vliegen uit en komen niet altijd terug. De maatschappelijke opgaven stapelen zich op: arbeidsmarkttekorten, demografische druk, ruimtedruk, veranderende zorg- en veiligheidsvragen, de noodzaak om duurzaam te versnellen. Het </a:t>
            </a:r>
            <a:r>
              <a:rPr lang="nl-NL" sz="1300" dirty="0" err="1">
                <a:latin typeface="Univers Light" panose="020B0403020202020204" pitchFamily="34" charset="0"/>
              </a:rPr>
              <a:t>Achterhoekse</a:t>
            </a:r>
            <a:r>
              <a:rPr lang="nl-NL" sz="1300" dirty="0">
                <a:latin typeface="Univers Light" panose="020B0403020202020204" pitchFamily="34" charset="0"/>
              </a:rPr>
              <a:t> mozaïek wankelt. Om het te behouden, is meer nodig dan alleen onze veerkracht en nuchtere daadkracht. Zonder gerichte steun lopen we het risico dat de balans kantelt, talent vertrekt, voorzieningen versoberen en kansen voor innovatie verloren gaan. Toch is onze uitdagende positie vooral een unieke kans – voor heel Nederland.</a:t>
            </a:r>
          </a:p>
          <a:p>
            <a:pPr>
              <a:lnSpc>
                <a:spcPct val="120000"/>
              </a:lnSpc>
            </a:pPr>
            <a:br>
              <a:rPr lang="nl-NL" sz="1300" dirty="0">
                <a:latin typeface="Univers Light" panose="020B0403020202020204" pitchFamily="34" charset="0"/>
              </a:rPr>
            </a:br>
            <a:endParaRPr lang="en-GB" sz="1300" dirty="0">
              <a:latin typeface="Univers Light" panose="020B0403020202020204" pitchFamily="34" charset="0"/>
            </a:endParaRPr>
          </a:p>
        </p:txBody>
      </p:sp>
      <p:sp>
        <p:nvSpPr>
          <p:cNvPr id="11" name="Tekstvak 10">
            <a:extLst>
              <a:ext uri="{FF2B5EF4-FFF2-40B4-BE49-F238E27FC236}">
                <a16:creationId xmlns:a16="http://schemas.microsoft.com/office/drawing/2014/main" id="{7032BD07-BDE3-B4FE-044F-63B04EF04CAE}"/>
              </a:ext>
            </a:extLst>
          </p:cNvPr>
          <p:cNvSpPr txBox="1"/>
          <p:nvPr/>
        </p:nvSpPr>
        <p:spPr>
          <a:xfrm>
            <a:off x="3045913" y="6252285"/>
            <a:ext cx="6100174" cy="253916"/>
          </a:xfrm>
          <a:prstGeom prst="rect">
            <a:avLst/>
          </a:prstGeom>
          <a:noFill/>
        </p:spPr>
        <p:txBody>
          <a:bodyPr wrap="square">
            <a:spAutoFit/>
          </a:bodyPr>
          <a:lstStyle/>
          <a:p>
            <a:pPr algn="ctr" rtl="0">
              <a:buNone/>
            </a:pPr>
            <a:r>
              <a:rPr lang="nl-NL" sz="1050" u="none" strike="noStrike" dirty="0">
                <a:solidFill>
                  <a:srgbClr val="131313"/>
                </a:solidFill>
                <a:effectLst/>
                <a:latin typeface="Univers Light" panose="020B0403020202020204" pitchFamily="34" charset="0"/>
              </a:rPr>
              <a:t>De belofte uitgelegd</a:t>
            </a:r>
            <a:endParaRPr lang="en-GB" sz="1050" dirty="0">
              <a:latin typeface="Univers Light" panose="020B0403020202020204" pitchFamily="34" charset="0"/>
            </a:endParaRPr>
          </a:p>
        </p:txBody>
      </p:sp>
    </p:spTree>
    <p:extLst>
      <p:ext uri="{BB962C8B-B14F-4D97-AF65-F5344CB8AC3E}">
        <p14:creationId xmlns:p14="http://schemas.microsoft.com/office/powerpoint/2010/main" val="2142312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99A77C-9B87-B5F9-5836-19AF17DC10A2}"/>
            </a:ext>
          </a:extLst>
        </p:cNvPr>
        <p:cNvGrpSpPr/>
        <p:nvPr/>
      </p:nvGrpSpPr>
      <p:grpSpPr>
        <a:xfrm>
          <a:off x="0" y="0"/>
          <a:ext cx="0" cy="0"/>
          <a:chOff x="0" y="0"/>
          <a:chExt cx="0" cy="0"/>
        </a:xfrm>
      </p:grpSpPr>
      <p:sp>
        <p:nvSpPr>
          <p:cNvPr id="9" name="Tekstvak 8">
            <a:extLst>
              <a:ext uri="{FF2B5EF4-FFF2-40B4-BE49-F238E27FC236}">
                <a16:creationId xmlns:a16="http://schemas.microsoft.com/office/drawing/2014/main" id="{497900A3-305C-9E67-97F8-9A9E0CD67EB1}"/>
              </a:ext>
            </a:extLst>
          </p:cNvPr>
          <p:cNvSpPr txBox="1"/>
          <p:nvPr/>
        </p:nvSpPr>
        <p:spPr>
          <a:xfrm>
            <a:off x="607512" y="648562"/>
            <a:ext cx="5129408" cy="5635838"/>
          </a:xfrm>
          <a:prstGeom prst="rect">
            <a:avLst/>
          </a:prstGeom>
          <a:noFill/>
        </p:spPr>
        <p:txBody>
          <a:bodyPr wrap="square">
            <a:spAutoFit/>
          </a:bodyPr>
          <a:lstStyle/>
          <a:p>
            <a:pPr>
              <a:lnSpc>
                <a:spcPct val="120000"/>
              </a:lnSpc>
            </a:pPr>
            <a:r>
              <a:rPr lang="nl-NL" sz="1300" b="1" dirty="0">
                <a:latin typeface="Distinct Style Sans Bold" pitchFamily="2" charset="0"/>
              </a:rPr>
              <a:t>De Achterhoek als demoregio</a:t>
            </a:r>
          </a:p>
          <a:p>
            <a:pPr>
              <a:lnSpc>
                <a:spcPct val="120000"/>
              </a:lnSpc>
            </a:pPr>
            <a:r>
              <a:rPr lang="nl-NL" sz="1300" dirty="0">
                <a:latin typeface="Univers Light" panose="020B0403020202020204" pitchFamily="34" charset="0"/>
              </a:rPr>
              <a:t>Zoals we al zeiden: veel landelijke opgaven beginnen hier. Daardoor is onze regio de perfecte ‘demografische demoregio’: dé plek waar we integrale, toekomstbestendige oplossingen kunnen ontwikkelen voor de vraagstukken die vandaag hier spelen, maar morgen ook op andere plekken in ons land. Om die kans te benutten, om de Achterhoek in te zetten als demoregio, is gerichte actie nodig. Samen met de provincie, het Rijk, andere regio’s en Europese partners.</a:t>
            </a:r>
          </a:p>
          <a:p>
            <a:pPr>
              <a:lnSpc>
                <a:spcPct val="120000"/>
              </a:lnSpc>
            </a:pPr>
            <a:br>
              <a:rPr lang="nl-NL" sz="1300" dirty="0">
                <a:latin typeface="Univers Light" panose="020B0403020202020204" pitchFamily="34" charset="0"/>
              </a:rPr>
            </a:br>
            <a:r>
              <a:rPr lang="nl-NL" sz="1300" b="1" dirty="0">
                <a:latin typeface="Distinct Style Sans Bold" pitchFamily="2" charset="0"/>
              </a:rPr>
              <a:t>We hebben ruimte te bieden, maar ook ruimte nodig</a:t>
            </a:r>
          </a:p>
          <a:p>
            <a:pPr>
              <a:lnSpc>
                <a:spcPct val="120000"/>
              </a:lnSpc>
            </a:pPr>
            <a:r>
              <a:rPr lang="nl-NL" sz="1300" dirty="0">
                <a:latin typeface="Univers Light" panose="020B0403020202020204" pitchFamily="34" charset="0"/>
              </a:rPr>
              <a:t>Om de voortrekkersrol waar te maken en de doelstellingen van het NPVR te behalen, hebben we ruimte te bieden, maar vooral ook ruimte nodig. Ruimte om te experimenteren, te investeren en te leren. Dat vraagt om structurele samenwerking, gerichte financiering en het delen van kennis. Het vraagt om een brede blik: van themagericht naar integraal. Het Rijk is hierin een belangrijke partner. Door samen op te trekken, ontdekken we beleids- en investeringslogica voor de Achterhoek, en vooral ook voor vergelijkbare regio’s. </a:t>
            </a:r>
          </a:p>
          <a:p>
            <a:pPr>
              <a:lnSpc>
                <a:spcPct val="120000"/>
              </a:lnSpc>
            </a:pPr>
            <a:br>
              <a:rPr lang="nl-NL" sz="1400" dirty="0"/>
            </a:br>
            <a:endParaRPr lang="nl-NL" sz="1400" dirty="0"/>
          </a:p>
        </p:txBody>
      </p:sp>
      <p:sp>
        <p:nvSpPr>
          <p:cNvPr id="10" name="Tekstvak 9">
            <a:extLst>
              <a:ext uri="{FF2B5EF4-FFF2-40B4-BE49-F238E27FC236}">
                <a16:creationId xmlns:a16="http://schemas.microsoft.com/office/drawing/2014/main" id="{82E71FC7-74C1-A0F6-7799-8727D0B30F47}"/>
              </a:ext>
            </a:extLst>
          </p:cNvPr>
          <p:cNvSpPr txBox="1"/>
          <p:nvPr/>
        </p:nvSpPr>
        <p:spPr>
          <a:xfrm>
            <a:off x="6455082" y="648562"/>
            <a:ext cx="5129408" cy="4230710"/>
          </a:xfrm>
          <a:prstGeom prst="rect">
            <a:avLst/>
          </a:prstGeom>
          <a:noFill/>
        </p:spPr>
        <p:txBody>
          <a:bodyPr wrap="square">
            <a:spAutoFit/>
          </a:bodyPr>
          <a:lstStyle/>
          <a:p>
            <a:pPr>
              <a:lnSpc>
                <a:spcPct val="120000"/>
              </a:lnSpc>
            </a:pPr>
            <a:r>
              <a:rPr lang="nl-NL" sz="1300" b="1" dirty="0">
                <a:latin typeface="Distinct Style Sans Bold" pitchFamily="2" charset="0"/>
              </a:rPr>
              <a:t>Kom erbij, dan doen we het samen</a:t>
            </a:r>
          </a:p>
          <a:p>
            <a:pPr>
              <a:lnSpc>
                <a:spcPct val="120000"/>
              </a:lnSpc>
            </a:pPr>
            <a:r>
              <a:rPr lang="nl-NL" sz="1300" dirty="0">
                <a:latin typeface="Univers Light" panose="020B0403020202020204" pitchFamily="34" charset="0"/>
              </a:rPr>
              <a:t>Wat de uitdaging ook is, in de Achterhoek hebben we er drie woorden voor: kom maar op. Dat is precies de mentaliteit die Nederland nodig heeft om de demografische transitie op een succesvolle manier te maken. Dus wat ons betreft, begint het hier. Bij ons in de Achterhoek. Maar we doen het niet </a:t>
            </a:r>
          </a:p>
          <a:p>
            <a:pPr>
              <a:lnSpc>
                <a:spcPct val="120000"/>
              </a:lnSpc>
            </a:pPr>
            <a:r>
              <a:rPr lang="nl-NL" sz="1300" dirty="0">
                <a:latin typeface="Univers Light" panose="020B0403020202020204" pitchFamily="34" charset="0"/>
              </a:rPr>
              <a:t>alleen. We doen het samen met andere regio’s, met het Rijk. We gebruiken de Achterhoek als demoregio.</a:t>
            </a:r>
          </a:p>
          <a:p>
            <a:pPr>
              <a:lnSpc>
                <a:spcPct val="120000"/>
              </a:lnSpc>
            </a:pPr>
            <a:br>
              <a:rPr lang="nl-NL" sz="1300" dirty="0">
                <a:latin typeface="Univers Light" panose="020B0403020202020204" pitchFamily="34" charset="0"/>
              </a:rPr>
            </a:br>
            <a:endParaRPr lang="nl-NL" sz="1300" dirty="0">
              <a:latin typeface="Univers Light" panose="020B0403020202020204" pitchFamily="34" charset="0"/>
            </a:endParaRPr>
          </a:p>
          <a:p>
            <a:pPr>
              <a:lnSpc>
                <a:spcPct val="120000"/>
              </a:lnSpc>
            </a:pPr>
            <a:r>
              <a:rPr lang="nl-NL" sz="1300" dirty="0">
                <a:latin typeface="Univers Light" panose="020B0403020202020204" pitchFamily="34" charset="0"/>
              </a:rPr>
              <a:t>Zodat het </a:t>
            </a:r>
            <a:r>
              <a:rPr lang="nl-NL" sz="1300" dirty="0" err="1">
                <a:latin typeface="Univers Light" panose="020B0403020202020204" pitchFamily="34" charset="0"/>
              </a:rPr>
              <a:t>Achterhoekse</a:t>
            </a:r>
            <a:r>
              <a:rPr lang="nl-NL" sz="1300" dirty="0">
                <a:latin typeface="Univers Light" panose="020B0403020202020204" pitchFamily="34" charset="0"/>
              </a:rPr>
              <a:t> mozaïek haar balans behoudt, en heel Nederland er straks beter van wordt.</a:t>
            </a:r>
          </a:p>
          <a:p>
            <a:pPr>
              <a:lnSpc>
                <a:spcPct val="120000"/>
              </a:lnSpc>
            </a:pPr>
            <a:br>
              <a:rPr lang="nl-NL" sz="1100" dirty="0"/>
            </a:br>
            <a:endParaRPr lang="nl-NL" sz="1100" dirty="0"/>
          </a:p>
          <a:p>
            <a:pPr>
              <a:lnSpc>
                <a:spcPct val="120000"/>
              </a:lnSpc>
            </a:pPr>
            <a:br>
              <a:rPr lang="nl-NL" sz="1100" dirty="0"/>
            </a:br>
            <a:endParaRPr lang="nl-NL" sz="1100" dirty="0">
              <a:latin typeface="Univers Light" panose="020B0403020202020204" pitchFamily="34" charset="0"/>
            </a:endParaRPr>
          </a:p>
          <a:p>
            <a:pPr>
              <a:lnSpc>
                <a:spcPct val="120000"/>
              </a:lnSpc>
            </a:pPr>
            <a:br>
              <a:rPr lang="nl-NL" sz="1400" dirty="0"/>
            </a:br>
            <a:endParaRPr lang="en-GB" sz="1100" dirty="0">
              <a:latin typeface="Univers Light" panose="020B0403020202020204" pitchFamily="34" charset="0"/>
            </a:endParaRPr>
          </a:p>
        </p:txBody>
      </p:sp>
      <p:sp>
        <p:nvSpPr>
          <p:cNvPr id="11" name="Tekstvak 10">
            <a:extLst>
              <a:ext uri="{FF2B5EF4-FFF2-40B4-BE49-F238E27FC236}">
                <a16:creationId xmlns:a16="http://schemas.microsoft.com/office/drawing/2014/main" id="{34DDE41D-1B27-57CC-2084-112C81076BC5}"/>
              </a:ext>
            </a:extLst>
          </p:cNvPr>
          <p:cNvSpPr txBox="1"/>
          <p:nvPr/>
        </p:nvSpPr>
        <p:spPr>
          <a:xfrm>
            <a:off x="3045913" y="6252285"/>
            <a:ext cx="6100174" cy="253916"/>
          </a:xfrm>
          <a:prstGeom prst="rect">
            <a:avLst/>
          </a:prstGeom>
          <a:noFill/>
        </p:spPr>
        <p:txBody>
          <a:bodyPr wrap="square">
            <a:spAutoFit/>
          </a:bodyPr>
          <a:lstStyle/>
          <a:p>
            <a:pPr algn="ctr" rtl="0">
              <a:buNone/>
            </a:pPr>
            <a:r>
              <a:rPr lang="nl-NL" sz="1050" u="none" strike="noStrike" dirty="0">
                <a:solidFill>
                  <a:srgbClr val="131313"/>
                </a:solidFill>
                <a:effectLst/>
                <a:latin typeface="Univers Light" panose="020B0403020202020204" pitchFamily="34" charset="0"/>
              </a:rPr>
              <a:t>De belofte uitgelegd</a:t>
            </a:r>
            <a:endParaRPr lang="en-GB" sz="1050" dirty="0">
              <a:latin typeface="Univers Light" panose="020B0403020202020204" pitchFamily="34" charset="0"/>
            </a:endParaRPr>
          </a:p>
        </p:txBody>
      </p:sp>
    </p:spTree>
    <p:extLst>
      <p:ext uri="{BB962C8B-B14F-4D97-AF65-F5344CB8AC3E}">
        <p14:creationId xmlns:p14="http://schemas.microsoft.com/office/powerpoint/2010/main" val="2569944151"/>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74</TotalTime>
  <Words>1112</Words>
  <Application>Microsoft Macintosh PowerPoint</Application>
  <PresentationFormat>Breedbeeld</PresentationFormat>
  <Paragraphs>43</Paragraphs>
  <Slides>5</Slides>
  <Notes>0</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5</vt:i4>
      </vt:variant>
    </vt:vector>
  </HeadingPairs>
  <TitlesOfParts>
    <vt:vector size="12" baseType="lpstr">
      <vt:lpstr>Aptos</vt:lpstr>
      <vt:lpstr>Aptos Display</vt:lpstr>
      <vt:lpstr>Arial</vt:lpstr>
      <vt:lpstr>Distinct Style Sans Bold</vt:lpstr>
      <vt:lpstr>Univers</vt:lpstr>
      <vt:lpstr>Univers Light</vt:lpstr>
      <vt:lpstr>Kantoorthema</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Maartje | Method-M</dc:creator>
  <cp:lastModifiedBy>Maartje | Method-M</cp:lastModifiedBy>
  <cp:revision>3</cp:revision>
  <dcterms:created xsi:type="dcterms:W3CDTF">2025-11-24T11:00:18Z</dcterms:created>
  <dcterms:modified xsi:type="dcterms:W3CDTF">2025-11-24T12:18:39Z</dcterms:modified>
</cp:coreProperties>
</file>