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6" Type="http://schemas.openxmlformats.org/officeDocument/2006/relationships/custom-properties" Target="docProps/custom.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8"/>
  </p:notesMasterIdLst>
  <p:handoutMasterIdLst>
    <p:handoutMasterId r:id="rId9"/>
  </p:handoutMasterIdLst>
  <p:sldIdLst>
    <p:sldId id="605" r:id="rId5"/>
    <p:sldId id="260" r:id="rId6"/>
    <p:sldId id="616" r:id="rId7"/>
  </p:sldIdLst>
  <p:sldSz cx="12192000" cy="6858000"/>
  <p:notesSz cx="6858000" cy="9144000"/>
  <p:defaultTextStyle>
    <a:defPPr>
      <a:defRPr lang="en-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3B02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6BC4561-0F44-4297-AB0D-5C5101EE0E95}" v="10" dt="2025-10-16T06:52:07.344"/>
  </p1510:revLst>
</p1510:revInfo>
</file>

<file path=ppt/tableStyles.xml><?xml version="1.0" encoding="utf-8"?>
<a:tblStyleLst xmlns:a="http://schemas.openxmlformats.org/drawingml/2006/main" def="{5C22544A-7EE6-4342-B048-85BDC9FD1C3A}">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35"/>
  </p:normalViewPr>
  <p:slideViewPr>
    <p:cSldViewPr snapToGrid="0">
      <p:cViewPr varScale="1">
        <p:scale>
          <a:sx n="120" d="100"/>
          <a:sy n="120" d="100"/>
        </p:scale>
        <p:origin x="800" y="176"/>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handoutMaster" Target="handoutMasters/handoutMaster1.xml"/><Relationship Id="rId14"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ED14B89-5A82-41F5-AAE1-EFC6166C87E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Date Placeholder 2">
            <a:extLst>
              <a:ext uri="{FF2B5EF4-FFF2-40B4-BE49-F238E27FC236}">
                <a16:creationId xmlns:a16="http://schemas.microsoft.com/office/drawing/2014/main" id="{8523982D-6277-4931-9A4D-A97EC6993D5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FE80DF5-C70F-4C10-831D-B1C4FA674240}" type="datetimeFigureOut">
              <a:rPr lang="nl-NL" smtClean="0"/>
              <a:t>28-10-2025</a:t>
            </a:fld>
            <a:endParaRPr lang="nl-NL"/>
          </a:p>
        </p:txBody>
      </p:sp>
      <p:sp>
        <p:nvSpPr>
          <p:cNvPr id="4" name="Footer Placeholder 3">
            <a:extLst>
              <a:ext uri="{FF2B5EF4-FFF2-40B4-BE49-F238E27FC236}">
                <a16:creationId xmlns:a16="http://schemas.microsoft.com/office/drawing/2014/main" id="{CD8C018A-A3B7-4037-98A1-F4F56543EF5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5" name="Slide Number Placeholder 4">
            <a:extLst>
              <a:ext uri="{FF2B5EF4-FFF2-40B4-BE49-F238E27FC236}">
                <a16:creationId xmlns:a16="http://schemas.microsoft.com/office/drawing/2014/main" id="{8FC43C37-D835-4C98-AD30-87DD5C5447C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4832E24-A7A5-44E7-AC5E-A7ADC0994C2E}" type="slidenum">
              <a:rPr lang="nl-NL" smtClean="0"/>
              <a:t>‹nr.›</a:t>
            </a:fld>
            <a:endParaRPr lang="nl-NL"/>
          </a:p>
        </p:txBody>
      </p:sp>
    </p:spTree>
    <p:extLst>
      <p:ext uri="{BB962C8B-B14F-4D97-AF65-F5344CB8AC3E}">
        <p14:creationId xmlns:p14="http://schemas.microsoft.com/office/powerpoint/2010/main" val="16072222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L"/>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6800EC-2BDB-4F16-B17E-C77A9944DB38}" type="datetimeFigureOut">
              <a:rPr lang="en-NL" smtClean="0"/>
              <a:t>10/28/25</a:t>
            </a:fld>
            <a:endParaRPr lang="en-NL"/>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NL"/>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L"/>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L"/>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5C9E407-FC0B-4511-B6ED-D3BD9A526ED9}" type="slidenum">
              <a:rPr lang="en-NL" smtClean="0"/>
              <a:t>‹nr.›</a:t>
            </a:fld>
            <a:endParaRPr lang="en-NL"/>
          </a:p>
        </p:txBody>
      </p:sp>
    </p:spTree>
    <p:extLst>
      <p:ext uri="{BB962C8B-B14F-4D97-AF65-F5344CB8AC3E}">
        <p14:creationId xmlns:p14="http://schemas.microsoft.com/office/powerpoint/2010/main" val="2817055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gi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gi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gi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gi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gi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gi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gi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gi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gi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 Slide">
    <p:spTree>
      <p:nvGrpSpPr>
        <p:cNvPr id="1" name=""/>
        <p:cNvGrpSpPr/>
        <p:nvPr/>
      </p:nvGrpSpPr>
      <p:grpSpPr>
        <a:xfrm>
          <a:off x="0" y="0"/>
          <a:ext cx="0" cy="0"/>
          <a:chOff x="0" y="0"/>
          <a:chExt cx="0" cy="0"/>
        </a:xfrm>
      </p:grpSpPr>
      <p:sp>
        <p:nvSpPr>
          <p:cNvPr id="13" name="Graphic 11">
            <a:extLst>
              <a:ext uri="{FF2B5EF4-FFF2-40B4-BE49-F238E27FC236}">
                <a16:creationId xmlns:a16="http://schemas.microsoft.com/office/drawing/2014/main" id="{8BCDAF45-FFB1-4290-B985-8F88FC8B120A}"/>
              </a:ext>
            </a:extLst>
          </p:cNvPr>
          <p:cNvSpPr/>
          <p:nvPr/>
        </p:nvSpPr>
        <p:spPr>
          <a:xfrm>
            <a:off x="0" y="0"/>
            <a:ext cx="12192000" cy="3299145"/>
          </a:xfrm>
          <a:custGeom>
            <a:avLst/>
            <a:gdLst>
              <a:gd name="connsiteX0" fmla="*/ 12192000 w 12192000"/>
              <a:gd name="connsiteY0" fmla="*/ 3033141 h 3299145"/>
              <a:gd name="connsiteX1" fmla="*/ 12192000 w 12192000"/>
              <a:gd name="connsiteY1" fmla="*/ 0 h 3299145"/>
              <a:gd name="connsiteX2" fmla="*/ 0 w 12192000"/>
              <a:gd name="connsiteY2" fmla="*/ 0 h 3299145"/>
              <a:gd name="connsiteX3" fmla="*/ 0 w 12192000"/>
              <a:gd name="connsiteY3" fmla="*/ 2216023 h 3299145"/>
              <a:gd name="connsiteX4" fmla="*/ 12192000 w 12192000"/>
              <a:gd name="connsiteY4" fmla="*/ 3033141 h 329914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3299145">
                <a:moveTo>
                  <a:pt x="12192000" y="3033141"/>
                </a:moveTo>
                <a:lnTo>
                  <a:pt x="12192000" y="0"/>
                </a:lnTo>
                <a:lnTo>
                  <a:pt x="0" y="0"/>
                </a:lnTo>
                <a:lnTo>
                  <a:pt x="0" y="2216023"/>
                </a:lnTo>
                <a:cubicBezTo>
                  <a:pt x="2690749" y="3291840"/>
                  <a:pt x="7224269" y="3570351"/>
                  <a:pt x="12192000" y="3033141"/>
                </a:cubicBezTo>
                <a:close/>
              </a:path>
            </a:pathLst>
          </a:custGeom>
          <a:solidFill>
            <a:schemeClr val="tx2"/>
          </a:solidFill>
          <a:ln w="12700" cap="flat">
            <a:noFill/>
            <a:prstDash val="solid"/>
            <a:miter/>
          </a:ln>
        </p:spPr>
        <p:txBody>
          <a:bodyPr rtlCol="0" anchor="ctr"/>
          <a:lstStyle/>
          <a:p>
            <a:endParaRPr lang="nl-NL"/>
          </a:p>
        </p:txBody>
      </p:sp>
      <p:sp>
        <p:nvSpPr>
          <p:cNvPr id="19" name="Picture Placeholder 18">
            <a:extLst>
              <a:ext uri="{FF2B5EF4-FFF2-40B4-BE49-F238E27FC236}">
                <a16:creationId xmlns:a16="http://schemas.microsoft.com/office/drawing/2014/main" id="{1825A1D8-AE5F-4F8F-A647-FF282BD7C264}"/>
              </a:ext>
            </a:extLst>
          </p:cNvPr>
          <p:cNvSpPr>
            <a:spLocks noGrp="1"/>
          </p:cNvSpPr>
          <p:nvPr>
            <p:ph type="pic" sz="quarter" idx="12" hasCustomPrompt="1"/>
          </p:nvPr>
        </p:nvSpPr>
        <p:spPr>
          <a:xfrm>
            <a:off x="2945258" y="0"/>
            <a:ext cx="9246743" cy="3299191"/>
          </a:xfrm>
          <a:custGeom>
            <a:avLst/>
            <a:gdLst>
              <a:gd name="connsiteX0" fmla="*/ 0 w 9246743"/>
              <a:gd name="connsiteY0" fmla="*/ 0 h 3299191"/>
              <a:gd name="connsiteX1" fmla="*/ 7944612 w 9246743"/>
              <a:gd name="connsiteY1" fmla="*/ 0 h 3299191"/>
              <a:gd name="connsiteX2" fmla="*/ 9246743 w 9246743"/>
              <a:gd name="connsiteY2" fmla="*/ 1304290 h 3299191"/>
              <a:gd name="connsiteX3" fmla="*/ 9246743 w 9246743"/>
              <a:gd name="connsiteY3" fmla="*/ 3033141 h 3299191"/>
              <a:gd name="connsiteX4" fmla="*/ 3500628 w 9246743"/>
              <a:gd name="connsiteY4" fmla="*/ 3285236 h 3299191"/>
              <a:gd name="connsiteX5" fmla="*/ 0 w 9246743"/>
              <a:gd name="connsiteY5" fmla="*/ 0 h 3299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46743" h="3299191">
                <a:moveTo>
                  <a:pt x="0" y="0"/>
                </a:moveTo>
                <a:lnTo>
                  <a:pt x="7944612" y="0"/>
                </a:lnTo>
                <a:cubicBezTo>
                  <a:pt x="8405215" y="407414"/>
                  <a:pt x="8840089" y="843015"/>
                  <a:pt x="9246743" y="1304290"/>
                </a:cubicBezTo>
                <a:lnTo>
                  <a:pt x="9246743" y="3033141"/>
                </a:lnTo>
                <a:cubicBezTo>
                  <a:pt x="7228205" y="3251200"/>
                  <a:pt x="5281295" y="3335147"/>
                  <a:pt x="3500628" y="3285236"/>
                </a:cubicBezTo>
                <a:cubicBezTo>
                  <a:pt x="2595004" y="1941386"/>
                  <a:pt x="1398575" y="818571"/>
                  <a:pt x="0" y="0"/>
                </a:cubicBezTo>
                <a:close/>
              </a:path>
            </a:pathLst>
          </a:custGeom>
          <a:solidFill>
            <a:schemeClr val="accent2"/>
          </a:solidFill>
        </p:spPr>
        <p:txBody>
          <a:bodyPr wrap="square" anchor="ctr" anchorCtr="0">
            <a:noAutofit/>
          </a:bodyPr>
          <a:lstStyle>
            <a:lvl1pPr algn="ctr">
              <a:defRPr>
                <a:solidFill>
                  <a:schemeClr val="bg2"/>
                </a:solidFill>
              </a:defRPr>
            </a:lvl1pPr>
          </a:lstStyle>
          <a:p>
            <a:r>
              <a:rPr lang="nl-NL"/>
              <a:t>Afbeelding</a:t>
            </a:r>
          </a:p>
        </p:txBody>
      </p:sp>
      <p:sp>
        <p:nvSpPr>
          <p:cNvPr id="2" name="Title 1">
            <a:extLst>
              <a:ext uri="{FF2B5EF4-FFF2-40B4-BE49-F238E27FC236}">
                <a16:creationId xmlns:a16="http://schemas.microsoft.com/office/drawing/2014/main" id="{8AAAA87F-084B-4435-BCE3-AC59B9EF6ADC}"/>
              </a:ext>
            </a:extLst>
          </p:cNvPr>
          <p:cNvSpPr>
            <a:spLocks noGrp="1" noSelect="1" noRot="1" noChangeAspect="1" noMove="1" noResize="1" noEditPoints="1" noAdjustHandles="1" noChangeArrowheads="1" noChangeShapeType="1" noTextEdit="1"/>
          </p:cNvSpPr>
          <p:nvPr>
            <p:ph type="ctrTitle"/>
          </p:nvPr>
        </p:nvSpPr>
        <p:spPr>
          <a:xfrm>
            <a:off x="2255838" y="3424566"/>
            <a:ext cx="7683500" cy="1589739"/>
          </a:xfrm>
        </p:spPr>
        <p:txBody>
          <a:bodyPr anchor="b"/>
          <a:lstStyle>
            <a:lvl1pPr algn="l">
              <a:defRPr sz="4800">
                <a:solidFill>
                  <a:schemeClr val="tx2"/>
                </a:solidFill>
              </a:defRPr>
            </a:lvl1pPr>
          </a:lstStyle>
          <a:p>
            <a:r>
              <a:rPr lang="nl-NL" noProof="0"/>
              <a:t>Klik om stijl te bewerken</a:t>
            </a:r>
          </a:p>
        </p:txBody>
      </p:sp>
      <p:sp>
        <p:nvSpPr>
          <p:cNvPr id="3" name="Subtitle 2">
            <a:extLst>
              <a:ext uri="{FF2B5EF4-FFF2-40B4-BE49-F238E27FC236}">
                <a16:creationId xmlns:a16="http://schemas.microsoft.com/office/drawing/2014/main" id="{226ECE75-7E3B-4685-9122-03119A2B2D18}"/>
              </a:ext>
            </a:extLst>
          </p:cNvPr>
          <p:cNvSpPr>
            <a:spLocks noGrp="1" noSelect="1" noRot="1" noChangeAspect="1" noMove="1" noResize="1" noEditPoints="1" noAdjustHandles="1" noChangeArrowheads="1" noChangeShapeType="1" noTextEdit="1"/>
          </p:cNvSpPr>
          <p:nvPr>
            <p:ph type="subTitle" idx="1"/>
          </p:nvPr>
        </p:nvSpPr>
        <p:spPr>
          <a:xfrm>
            <a:off x="2255838" y="5104959"/>
            <a:ext cx="7683500" cy="436562"/>
          </a:xfrm>
        </p:spPr>
        <p:txBody>
          <a:bodyPr/>
          <a:lstStyle>
            <a:lvl1pPr marL="0" indent="0" algn="l">
              <a:buNone/>
              <a:defRPr sz="2400" b="1">
                <a:solidFill>
                  <a:schemeClr val="tx2"/>
                </a:solidFill>
                <a:latin typeface="Daytona Condensed" panose="020B050603050304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noProof="0"/>
              <a:t>Klikken om de ondertitelstijl van het model te bewerken</a:t>
            </a:r>
          </a:p>
        </p:txBody>
      </p:sp>
      <p:sp>
        <p:nvSpPr>
          <p:cNvPr id="24" name="Graphic 21">
            <a:extLst>
              <a:ext uri="{FF2B5EF4-FFF2-40B4-BE49-F238E27FC236}">
                <a16:creationId xmlns:a16="http://schemas.microsoft.com/office/drawing/2014/main" id="{30797BB3-31AE-4237-BD1F-511A7BC0119A}"/>
              </a:ext>
            </a:extLst>
          </p:cNvPr>
          <p:cNvSpPr/>
          <p:nvPr/>
        </p:nvSpPr>
        <p:spPr>
          <a:xfrm>
            <a:off x="0" y="5571744"/>
            <a:ext cx="4570221" cy="1286255"/>
          </a:xfrm>
          <a:custGeom>
            <a:avLst/>
            <a:gdLst>
              <a:gd name="connsiteX0" fmla="*/ 0 w 4570221"/>
              <a:gd name="connsiteY0" fmla="*/ 0 h 1286255"/>
              <a:gd name="connsiteX1" fmla="*/ 0 w 4570221"/>
              <a:gd name="connsiteY1" fmla="*/ 1286256 h 1286255"/>
              <a:gd name="connsiteX2" fmla="*/ 4570222 w 4570221"/>
              <a:gd name="connsiteY2" fmla="*/ 1286256 h 1286255"/>
              <a:gd name="connsiteX3" fmla="*/ 0 w 4570221"/>
              <a:gd name="connsiteY3" fmla="*/ 0 h 1286255"/>
            </a:gdLst>
            <a:ahLst/>
            <a:cxnLst>
              <a:cxn ang="0">
                <a:pos x="connsiteX0" y="connsiteY0"/>
              </a:cxn>
              <a:cxn ang="0">
                <a:pos x="connsiteX1" y="connsiteY1"/>
              </a:cxn>
              <a:cxn ang="0">
                <a:pos x="connsiteX2" y="connsiteY2"/>
              </a:cxn>
              <a:cxn ang="0">
                <a:pos x="connsiteX3" y="connsiteY3"/>
              </a:cxn>
            </a:cxnLst>
            <a:rect l="l" t="t" r="r" b="b"/>
            <a:pathLst>
              <a:path w="4570221" h="1286255">
                <a:moveTo>
                  <a:pt x="0" y="0"/>
                </a:moveTo>
                <a:lnTo>
                  <a:pt x="0" y="1286256"/>
                </a:lnTo>
                <a:lnTo>
                  <a:pt x="4570222" y="1286256"/>
                </a:lnTo>
                <a:cubicBezTo>
                  <a:pt x="3237230" y="760857"/>
                  <a:pt x="1699895" y="331724"/>
                  <a:pt x="0" y="0"/>
                </a:cubicBezTo>
                <a:close/>
              </a:path>
            </a:pathLst>
          </a:custGeom>
          <a:solidFill>
            <a:schemeClr val="accent1"/>
          </a:solidFill>
          <a:ln w="12700" cap="flat">
            <a:noFill/>
            <a:prstDash val="solid"/>
            <a:miter/>
          </a:ln>
        </p:spPr>
        <p:txBody>
          <a:bodyPr rtlCol="0" anchor="ctr"/>
          <a:lstStyle/>
          <a:p>
            <a:endParaRPr lang="nl-NL"/>
          </a:p>
        </p:txBody>
      </p:sp>
      <p:pic>
        <p:nvPicPr>
          <p:cNvPr id="12" name="Graphic 11">
            <a:extLst>
              <a:ext uri="{FF2B5EF4-FFF2-40B4-BE49-F238E27FC236}">
                <a16:creationId xmlns:a16="http://schemas.microsoft.com/office/drawing/2014/main" id="{C45714BD-36FC-4967-9595-4FF6E3215FC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129838" y="5903973"/>
            <a:ext cx="1776412" cy="752415"/>
          </a:xfrm>
          <a:prstGeom prst="rect">
            <a:avLst/>
          </a:prstGeom>
        </p:spPr>
      </p:pic>
      <p:sp>
        <p:nvSpPr>
          <p:cNvPr id="14" name="Footer Placeholder 4">
            <a:extLst>
              <a:ext uri="{FF2B5EF4-FFF2-40B4-BE49-F238E27FC236}">
                <a16:creationId xmlns:a16="http://schemas.microsoft.com/office/drawing/2014/main" id="{97BCCCAA-6D7F-4F0A-B88E-BAE1DE084148}"/>
              </a:ext>
            </a:extLst>
          </p:cNvPr>
          <p:cNvSpPr>
            <a:spLocks noGrp="1"/>
          </p:cNvSpPr>
          <p:nvPr>
            <p:ph type="ftr" sz="quarter" idx="3"/>
          </p:nvPr>
        </p:nvSpPr>
        <p:spPr>
          <a:xfrm>
            <a:off x="4221542" y="6384565"/>
            <a:ext cx="3748088" cy="268648"/>
          </a:xfrm>
          <a:prstGeom prst="rect">
            <a:avLst/>
          </a:prstGeom>
        </p:spPr>
        <p:txBody>
          <a:bodyPr vert="horz" lIns="91440" tIns="0" rIns="91440" bIns="0" rtlCol="0" anchor="t" anchorCtr="0"/>
          <a:lstStyle>
            <a:lvl1pPr algn="l">
              <a:defRPr sz="1200">
                <a:solidFill>
                  <a:schemeClr val="bg2">
                    <a:lumMod val="50000"/>
                  </a:schemeClr>
                </a:solidFill>
              </a:defRPr>
            </a:lvl1pPr>
          </a:lstStyle>
          <a:p>
            <a:endParaRPr lang="nl-NL"/>
          </a:p>
        </p:txBody>
      </p:sp>
      <p:sp>
        <p:nvSpPr>
          <p:cNvPr id="15" name="Date Placeholder 3">
            <a:extLst>
              <a:ext uri="{FF2B5EF4-FFF2-40B4-BE49-F238E27FC236}">
                <a16:creationId xmlns:a16="http://schemas.microsoft.com/office/drawing/2014/main" id="{C17637E5-D113-4493-A7A0-B1DBF97EC0ED}"/>
              </a:ext>
            </a:extLst>
          </p:cNvPr>
          <p:cNvSpPr>
            <a:spLocks noGrp="1"/>
          </p:cNvSpPr>
          <p:nvPr>
            <p:ph type="dt" sz="half" idx="2"/>
          </p:nvPr>
        </p:nvSpPr>
        <p:spPr>
          <a:xfrm>
            <a:off x="285751" y="6384565"/>
            <a:ext cx="1778140" cy="268648"/>
          </a:xfrm>
          <a:prstGeom prst="rect">
            <a:avLst/>
          </a:prstGeom>
        </p:spPr>
        <p:txBody>
          <a:bodyPr vert="horz" lIns="76200" tIns="0" rIns="76200" bIns="0" anchor="t" anchorCtr="0"/>
          <a:lstStyle>
            <a:lvl1pPr>
              <a:defRPr sz="1200">
                <a:solidFill>
                  <a:schemeClr val="bg1"/>
                </a:solidFill>
              </a:defRPr>
            </a:lvl1pPr>
          </a:lstStyle>
          <a:p>
            <a:fld id="{47F63991-1191-4145-8962-578FBEFAC86D}" type="datetimeFigureOut">
              <a:rPr lang="nl-NL" smtClean="0"/>
              <a:pPr/>
              <a:t>28-10-2025</a:t>
            </a:fld>
            <a:endParaRPr lang="nl-NL"/>
          </a:p>
        </p:txBody>
      </p:sp>
      <p:sp>
        <p:nvSpPr>
          <p:cNvPr id="11" name="TextBox 10">
            <a:extLst>
              <a:ext uri="{FF2B5EF4-FFF2-40B4-BE49-F238E27FC236}">
                <a16:creationId xmlns:a16="http://schemas.microsoft.com/office/drawing/2014/main" id="{0B6F11E7-6FA1-44AC-B28A-F32E39E7ED68}"/>
              </a:ext>
            </a:extLst>
          </p:cNvPr>
          <p:cNvSpPr txBox="1"/>
          <p:nvPr userDrawn="1"/>
        </p:nvSpPr>
        <p:spPr>
          <a:xfrm>
            <a:off x="12268200" y="204788"/>
            <a:ext cx="1809750" cy="2506265"/>
          </a:xfrm>
          <a:prstGeom prst="rect">
            <a:avLst/>
          </a:prstGeom>
          <a:solidFill>
            <a:schemeClr val="accent4">
              <a:lumMod val="40000"/>
              <a:lumOff val="60000"/>
            </a:schemeClr>
          </a:solidFill>
          <a:ln>
            <a:solidFill>
              <a:schemeClr val="accent3"/>
            </a:solidFill>
          </a:ln>
        </p:spPr>
        <p:txBody>
          <a:bodyPr wrap="square" rtlCol="0">
            <a:noAutofit/>
          </a:bodyPr>
          <a:lstStyle/>
          <a:p>
            <a:pPr>
              <a:lnSpc>
                <a:spcPct val="150000"/>
              </a:lnSpc>
            </a:pPr>
            <a:r>
              <a:rPr lang="nl-NL" sz="1150" noProof="0">
                <a:solidFill>
                  <a:schemeClr val="accent3"/>
                </a:solidFill>
              </a:rPr>
              <a:t>Bevat dit kader al een afbeelding? Gebruik dan niet de functie “Afbeelding vervangen”, maar selecteer het kader en verwijder deze. Het kader wordt dan opnieuw ingesteld waarna een nieuwe afbeelding geplaatst kan worden.</a:t>
            </a:r>
          </a:p>
        </p:txBody>
      </p:sp>
    </p:spTree>
    <p:extLst>
      <p:ext uri="{BB962C8B-B14F-4D97-AF65-F5344CB8AC3E}">
        <p14:creationId xmlns:p14="http://schemas.microsoft.com/office/powerpoint/2010/main" val="40514765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Media - beeldvullend">
    <p:bg>
      <p:bgPr>
        <a:solidFill>
          <a:schemeClr val="tx2"/>
        </a:solidFill>
        <a:effectLst/>
      </p:bgPr>
    </p:bg>
    <p:spTree>
      <p:nvGrpSpPr>
        <p:cNvPr id="1" name=""/>
        <p:cNvGrpSpPr/>
        <p:nvPr/>
      </p:nvGrpSpPr>
      <p:grpSpPr>
        <a:xfrm>
          <a:off x="0" y="0"/>
          <a:ext cx="0" cy="0"/>
          <a:chOff x="0" y="0"/>
          <a:chExt cx="0" cy="0"/>
        </a:xfrm>
      </p:grpSpPr>
      <p:sp>
        <p:nvSpPr>
          <p:cNvPr id="18" name="Graphic 12">
            <a:extLst>
              <a:ext uri="{FF2B5EF4-FFF2-40B4-BE49-F238E27FC236}">
                <a16:creationId xmlns:a16="http://schemas.microsoft.com/office/drawing/2014/main" id="{17EDB3CD-3A7B-4F52-B50B-66F647FC9D64}"/>
              </a:ext>
            </a:extLst>
          </p:cNvPr>
          <p:cNvSpPr/>
          <p:nvPr userDrawn="1"/>
        </p:nvSpPr>
        <p:spPr>
          <a:xfrm>
            <a:off x="8395699" y="6200487"/>
            <a:ext cx="3799480" cy="661088"/>
          </a:xfrm>
          <a:custGeom>
            <a:avLst/>
            <a:gdLst>
              <a:gd name="connsiteX0" fmla="*/ 3799480 w 3799480"/>
              <a:gd name="connsiteY0" fmla="*/ 661089 h 661088"/>
              <a:gd name="connsiteX1" fmla="*/ 3799480 w 3799480"/>
              <a:gd name="connsiteY1" fmla="*/ 0 h 661088"/>
              <a:gd name="connsiteX2" fmla="*/ -1 w 3799480"/>
              <a:gd name="connsiteY2" fmla="*/ 661089 h 661088"/>
            </a:gdLst>
            <a:ahLst/>
            <a:cxnLst>
              <a:cxn ang="0">
                <a:pos x="connsiteX0" y="connsiteY0"/>
              </a:cxn>
              <a:cxn ang="0">
                <a:pos x="connsiteX1" y="connsiteY1"/>
              </a:cxn>
              <a:cxn ang="0">
                <a:pos x="connsiteX2" y="connsiteY2"/>
              </a:cxn>
            </a:cxnLst>
            <a:rect l="l" t="t" r="r" b="b"/>
            <a:pathLst>
              <a:path w="3799480" h="661088">
                <a:moveTo>
                  <a:pt x="3799480" y="661089"/>
                </a:moveTo>
                <a:lnTo>
                  <a:pt x="3799480" y="0"/>
                </a:lnTo>
                <a:cubicBezTo>
                  <a:pt x="2514463" y="95985"/>
                  <a:pt x="1241918" y="317399"/>
                  <a:pt x="-1" y="661089"/>
                </a:cubicBezTo>
                <a:close/>
              </a:path>
            </a:pathLst>
          </a:custGeom>
          <a:solidFill>
            <a:schemeClr val="accent1"/>
          </a:solidFill>
          <a:ln w="25400" cap="flat">
            <a:solidFill>
              <a:schemeClr val="accent1"/>
            </a:solidFill>
            <a:prstDash val="solid"/>
            <a:miter/>
          </a:ln>
        </p:spPr>
        <p:txBody>
          <a:bodyPr rtlCol="0" anchor="ctr"/>
          <a:lstStyle/>
          <a:p>
            <a:endParaRPr lang="en-NL"/>
          </a:p>
        </p:txBody>
      </p:sp>
      <p:sp>
        <p:nvSpPr>
          <p:cNvPr id="17" name="Tijdelijke aanduiding voor media 16">
            <a:extLst>
              <a:ext uri="{FF2B5EF4-FFF2-40B4-BE49-F238E27FC236}">
                <a16:creationId xmlns:a16="http://schemas.microsoft.com/office/drawing/2014/main" id="{40D1E573-32F3-45CA-A6AF-977CFDD1BED8}"/>
              </a:ext>
            </a:extLst>
          </p:cNvPr>
          <p:cNvSpPr>
            <a:spLocks noGrp="1"/>
          </p:cNvSpPr>
          <p:nvPr>
            <p:ph type="media" sz="quarter" idx="10"/>
          </p:nvPr>
        </p:nvSpPr>
        <p:spPr>
          <a:xfrm>
            <a:off x="4354" y="0"/>
            <a:ext cx="12192000" cy="6861175"/>
          </a:xfrm>
          <a:custGeom>
            <a:avLst/>
            <a:gdLst>
              <a:gd name="connsiteX0" fmla="*/ 0 w 12192000"/>
              <a:gd name="connsiteY0" fmla="*/ 0 h 6861175"/>
              <a:gd name="connsiteX1" fmla="*/ 3975469 w 12192000"/>
              <a:gd name="connsiteY1" fmla="*/ 0 h 6861175"/>
              <a:gd name="connsiteX2" fmla="*/ 4887941 w 12192000"/>
              <a:gd name="connsiteY2" fmla="*/ 118678 h 6861175"/>
              <a:gd name="connsiteX3" fmla="*/ 11071790 w 12192000"/>
              <a:gd name="connsiteY3" fmla="*/ 350511 h 6861175"/>
              <a:gd name="connsiteX4" fmla="*/ 12192000 w 12192000"/>
              <a:gd name="connsiteY4" fmla="*/ 308522 h 6861175"/>
              <a:gd name="connsiteX5" fmla="*/ 12192000 w 12192000"/>
              <a:gd name="connsiteY5" fmla="*/ 6203938 h 6861175"/>
              <a:gd name="connsiteX6" fmla="*/ 11713918 w 12192000"/>
              <a:gd name="connsiteY6" fmla="*/ 6245529 h 6861175"/>
              <a:gd name="connsiteX7" fmla="*/ 8862818 w 12192000"/>
              <a:gd name="connsiteY7" fmla="*/ 6741604 h 6861175"/>
              <a:gd name="connsiteX8" fmla="*/ 8409259 w 12192000"/>
              <a:gd name="connsiteY8" fmla="*/ 6861175 h 6861175"/>
              <a:gd name="connsiteX9" fmla="*/ 7128316 w 12192000"/>
              <a:gd name="connsiteY9" fmla="*/ 6861175 h 6861175"/>
              <a:gd name="connsiteX10" fmla="*/ 6205193 w 12192000"/>
              <a:gd name="connsiteY10" fmla="*/ 6802857 h 6861175"/>
              <a:gd name="connsiteX11" fmla="*/ 807994 w 12192000"/>
              <a:gd name="connsiteY11" fmla="*/ 6078928 h 6861175"/>
              <a:gd name="connsiteX12" fmla="*/ 0 w 12192000"/>
              <a:gd name="connsiteY12" fmla="*/ 5899942 h 68611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192000" h="6861175">
                <a:moveTo>
                  <a:pt x="0" y="0"/>
                </a:moveTo>
                <a:lnTo>
                  <a:pt x="3975469" y="0"/>
                </a:lnTo>
                <a:lnTo>
                  <a:pt x="4887941" y="118678"/>
                </a:lnTo>
                <a:cubicBezTo>
                  <a:pt x="6756732" y="333920"/>
                  <a:pt x="8846726" y="411591"/>
                  <a:pt x="11071790" y="350511"/>
                </a:cubicBezTo>
                <a:lnTo>
                  <a:pt x="12192000" y="308522"/>
                </a:lnTo>
                <a:lnTo>
                  <a:pt x="12192000" y="6203938"/>
                </a:lnTo>
                <a:lnTo>
                  <a:pt x="11713918" y="6245529"/>
                </a:lnTo>
                <a:cubicBezTo>
                  <a:pt x="10752706" y="6340999"/>
                  <a:pt x="9799787" y="6506801"/>
                  <a:pt x="8862818" y="6741604"/>
                </a:cubicBezTo>
                <a:lnTo>
                  <a:pt x="8409259" y="6861175"/>
                </a:lnTo>
                <a:lnTo>
                  <a:pt x="7128316" y="6861175"/>
                </a:lnTo>
                <a:lnTo>
                  <a:pt x="6205193" y="6802857"/>
                </a:lnTo>
                <a:cubicBezTo>
                  <a:pt x="4266267" y="6662192"/>
                  <a:pt x="2452577" y="6420328"/>
                  <a:pt x="807994" y="6078928"/>
                </a:cubicBezTo>
                <a:lnTo>
                  <a:pt x="0" y="5899942"/>
                </a:lnTo>
                <a:close/>
              </a:path>
            </a:pathLst>
          </a:custGeom>
          <a:solidFill>
            <a:schemeClr val="bg2"/>
          </a:solidFill>
        </p:spPr>
        <p:txBody>
          <a:bodyPr wrap="square" lIns="288000" tIns="180000" rIns="288000" bIns="180000">
            <a:noAutofit/>
          </a:bodyPr>
          <a:lstStyle/>
          <a:p>
            <a:r>
              <a:rPr lang="nl-NL"/>
              <a:t>Klik op het pictogram als u media wilt toevoegen</a:t>
            </a:r>
          </a:p>
        </p:txBody>
      </p:sp>
      <p:sp>
        <p:nvSpPr>
          <p:cNvPr id="8" name="Footer Placeholder 4">
            <a:extLst>
              <a:ext uri="{FF2B5EF4-FFF2-40B4-BE49-F238E27FC236}">
                <a16:creationId xmlns:a16="http://schemas.microsoft.com/office/drawing/2014/main" id="{C948832E-A2CF-4B64-9133-531C2469EB8E}"/>
              </a:ext>
            </a:extLst>
          </p:cNvPr>
          <p:cNvSpPr>
            <a:spLocks noGrp="1" noSelect="1" noRot="1" noChangeAspect="1" noMove="1" noResize="1" noEditPoints="1" noAdjustHandles="1" noChangeArrowheads="1" noChangeShapeType="1" noTextEdit="1"/>
          </p:cNvSpPr>
          <p:nvPr>
            <p:ph type="ftr" sz="quarter" idx="3"/>
          </p:nvPr>
        </p:nvSpPr>
        <p:spPr>
          <a:xfrm>
            <a:off x="4221542" y="6384565"/>
            <a:ext cx="3748088" cy="268648"/>
          </a:xfrm>
          <a:prstGeom prst="rect">
            <a:avLst/>
          </a:prstGeom>
        </p:spPr>
        <p:txBody>
          <a:bodyPr vert="horz" lIns="91440" tIns="0" rIns="91440" bIns="0" rtlCol="0" anchor="t" anchorCtr="0"/>
          <a:lstStyle>
            <a:lvl1pPr algn="l">
              <a:defRPr sz="1200">
                <a:solidFill>
                  <a:schemeClr val="bg2">
                    <a:lumMod val="50000"/>
                  </a:schemeClr>
                </a:solidFill>
              </a:defRPr>
            </a:lvl1pPr>
          </a:lstStyle>
          <a:p>
            <a:endParaRPr lang="nl-NL"/>
          </a:p>
        </p:txBody>
      </p:sp>
      <p:sp>
        <p:nvSpPr>
          <p:cNvPr id="9" name="Date Placeholder 3">
            <a:extLst>
              <a:ext uri="{FF2B5EF4-FFF2-40B4-BE49-F238E27FC236}">
                <a16:creationId xmlns:a16="http://schemas.microsoft.com/office/drawing/2014/main" id="{C624F805-A894-438A-9D8A-3FB7AC27B15F}"/>
              </a:ext>
            </a:extLst>
          </p:cNvPr>
          <p:cNvSpPr>
            <a:spLocks noGrp="1" noSelect="1" noRot="1" noChangeAspect="1" noMove="1" noResize="1" noEditPoints="1" noAdjustHandles="1" noChangeArrowheads="1" noChangeShapeType="1" noTextEdit="1"/>
          </p:cNvSpPr>
          <p:nvPr>
            <p:ph type="dt" sz="half" idx="2"/>
          </p:nvPr>
        </p:nvSpPr>
        <p:spPr>
          <a:xfrm>
            <a:off x="285751" y="6384565"/>
            <a:ext cx="1778140" cy="268648"/>
          </a:xfrm>
          <a:prstGeom prst="rect">
            <a:avLst/>
          </a:prstGeom>
        </p:spPr>
        <p:txBody>
          <a:bodyPr vert="horz" lIns="76200" tIns="0" rIns="76200" bIns="0" anchor="t" anchorCtr="0"/>
          <a:lstStyle>
            <a:lvl1pPr>
              <a:defRPr sz="1200">
                <a:solidFill>
                  <a:schemeClr val="bg1"/>
                </a:solidFill>
              </a:defRPr>
            </a:lvl1pPr>
          </a:lstStyle>
          <a:p>
            <a:fld id="{47F63991-1191-4145-8962-578FBEFAC86D}" type="datetimeFigureOut">
              <a:rPr lang="nl-NL" smtClean="0"/>
              <a:pPr/>
              <a:t>28-10-2025</a:t>
            </a:fld>
            <a:endParaRPr lang="nl-NL"/>
          </a:p>
        </p:txBody>
      </p:sp>
      <p:sp>
        <p:nvSpPr>
          <p:cNvPr id="10" name="Slide Number Placeholder 5">
            <a:extLst>
              <a:ext uri="{FF2B5EF4-FFF2-40B4-BE49-F238E27FC236}">
                <a16:creationId xmlns:a16="http://schemas.microsoft.com/office/drawing/2014/main" id="{F44E9CE2-9EAA-4D17-9F4A-8A998F032F59}"/>
              </a:ext>
            </a:extLst>
          </p:cNvPr>
          <p:cNvSpPr>
            <a:spLocks noGrp="1" noSelect="1" noRot="1" noChangeAspect="1" noMove="1" noResize="1" noEditPoints="1" noAdjustHandles="1" noChangeArrowheads="1" noChangeShapeType="1" noTextEdit="1"/>
          </p:cNvSpPr>
          <p:nvPr>
            <p:ph type="sldNum" sz="quarter" idx="4"/>
          </p:nvPr>
        </p:nvSpPr>
        <p:spPr>
          <a:xfrm>
            <a:off x="11108494" y="6384565"/>
            <a:ext cx="797755" cy="268648"/>
          </a:xfrm>
          <a:prstGeom prst="rect">
            <a:avLst/>
          </a:prstGeom>
        </p:spPr>
        <p:txBody>
          <a:bodyPr vert="horz" lIns="76200" tIns="0" rIns="76200" bIns="0" anchor="t" anchorCtr="0"/>
          <a:lstStyle>
            <a:lvl1pPr>
              <a:defRPr sz="1200">
                <a:solidFill>
                  <a:schemeClr val="bg1"/>
                </a:solidFill>
              </a:defRPr>
            </a:lvl1pPr>
          </a:lstStyle>
          <a:p>
            <a:fld id="{3EAD3CD1-5EF7-4D4D-9F36-20D0C38CA6C4}" type="slidenum">
              <a:rPr lang="nl-NL" smtClean="0"/>
              <a:pPr/>
              <a:t>‹nr.›</a:t>
            </a:fld>
            <a:endParaRPr lang="nl-NL"/>
          </a:p>
        </p:txBody>
      </p:sp>
    </p:spTree>
    <p:extLst>
      <p:ext uri="{BB962C8B-B14F-4D97-AF65-F5344CB8AC3E}">
        <p14:creationId xmlns:p14="http://schemas.microsoft.com/office/powerpoint/2010/main" val="26575709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lide met inleiding">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D2920BB-08E6-4070-81F0-FB73E2A49A5E}"/>
              </a:ext>
            </a:extLst>
          </p:cNvPr>
          <p:cNvSpPr>
            <a:spLocks noGrp="1" noSelect="1" noRot="1" noChangeAspect="1" noMove="1" noResize="1" noEditPoints="1" noAdjustHandles="1" noChangeArrowheads="1" noChangeShapeType="1" noTextEdit="1"/>
          </p:cNvSpPr>
          <p:nvPr>
            <p:ph type="body" sz="half" idx="2" hasCustomPrompt="1"/>
          </p:nvPr>
        </p:nvSpPr>
        <p:spPr>
          <a:xfrm>
            <a:off x="285752" y="1825625"/>
            <a:ext cx="3749674" cy="4356100"/>
          </a:xfrm>
        </p:spPr>
        <p:txBody>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noProof="0"/>
              <a:t>Inleiding</a:t>
            </a:r>
          </a:p>
        </p:txBody>
      </p:sp>
      <p:sp>
        <p:nvSpPr>
          <p:cNvPr id="13" name="Content Placeholder 12">
            <a:extLst>
              <a:ext uri="{FF2B5EF4-FFF2-40B4-BE49-F238E27FC236}">
                <a16:creationId xmlns:a16="http://schemas.microsoft.com/office/drawing/2014/main" id="{72859EF7-9384-47A9-B0B9-39F6F0EC7B63}"/>
              </a:ext>
            </a:extLst>
          </p:cNvPr>
          <p:cNvSpPr>
            <a:spLocks noGrp="1" noSelect="1" noRot="1" noChangeAspect="1" noMove="1" noResize="1" noEditPoints="1" noAdjustHandles="1" noChangeArrowheads="1" noChangeShapeType="1" noTextEdit="1"/>
          </p:cNvSpPr>
          <p:nvPr>
            <p:ph sz="quarter" idx="13"/>
          </p:nvPr>
        </p:nvSpPr>
        <p:spPr>
          <a:xfrm>
            <a:off x="4224338" y="891209"/>
            <a:ext cx="7681912" cy="5290516"/>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14" name="Title 1">
            <a:extLst>
              <a:ext uri="{FF2B5EF4-FFF2-40B4-BE49-F238E27FC236}">
                <a16:creationId xmlns:a16="http://schemas.microsoft.com/office/drawing/2014/main" id="{7B4B8995-3383-4F8D-8E98-37F2B5AED794}"/>
              </a:ext>
            </a:extLst>
          </p:cNvPr>
          <p:cNvSpPr>
            <a:spLocks noGrp="1" noSelect="1" noRot="1" noChangeAspect="1" noMove="1" noResize="1" noEditPoints="1" noAdjustHandles="1" noChangeArrowheads="1" noChangeShapeType="1" noTextEdit="1"/>
          </p:cNvSpPr>
          <p:nvPr>
            <p:ph type="title"/>
          </p:nvPr>
        </p:nvSpPr>
        <p:spPr>
          <a:xfrm>
            <a:off x="285749" y="204788"/>
            <a:ext cx="3748089" cy="1524187"/>
          </a:xfrm>
        </p:spPr>
        <p:txBody>
          <a:bodyPr/>
          <a:lstStyle/>
          <a:p>
            <a:r>
              <a:rPr lang="nl-NL" noProof="0"/>
              <a:t>Klik om stijl te bewerken</a:t>
            </a:r>
          </a:p>
        </p:txBody>
      </p:sp>
      <p:sp>
        <p:nvSpPr>
          <p:cNvPr id="12" name="Footer Placeholder 4">
            <a:extLst>
              <a:ext uri="{FF2B5EF4-FFF2-40B4-BE49-F238E27FC236}">
                <a16:creationId xmlns:a16="http://schemas.microsoft.com/office/drawing/2014/main" id="{EF72F8D1-44C1-43F6-A9BE-7EE2FB127768}"/>
              </a:ext>
            </a:extLst>
          </p:cNvPr>
          <p:cNvSpPr>
            <a:spLocks noGrp="1" noSelect="1" noRot="1" noChangeAspect="1" noMove="1" noResize="1" noEditPoints="1" noAdjustHandles="1" noChangeArrowheads="1" noChangeShapeType="1" noTextEdit="1"/>
          </p:cNvSpPr>
          <p:nvPr>
            <p:ph type="ftr" sz="quarter" idx="3"/>
          </p:nvPr>
        </p:nvSpPr>
        <p:spPr>
          <a:xfrm>
            <a:off x="4221542" y="6384565"/>
            <a:ext cx="3748088" cy="268648"/>
          </a:xfrm>
          <a:prstGeom prst="rect">
            <a:avLst/>
          </a:prstGeom>
        </p:spPr>
        <p:txBody>
          <a:bodyPr vert="horz" lIns="91440" tIns="0" rIns="91440" bIns="0" rtlCol="0" anchor="t" anchorCtr="0"/>
          <a:lstStyle>
            <a:lvl1pPr algn="l">
              <a:defRPr sz="1200">
                <a:solidFill>
                  <a:schemeClr val="bg2">
                    <a:lumMod val="50000"/>
                  </a:schemeClr>
                </a:solidFill>
              </a:defRPr>
            </a:lvl1pPr>
          </a:lstStyle>
          <a:p>
            <a:endParaRPr lang="nl-NL"/>
          </a:p>
        </p:txBody>
      </p:sp>
      <p:sp>
        <p:nvSpPr>
          <p:cNvPr id="15" name="Date Placeholder 3">
            <a:extLst>
              <a:ext uri="{FF2B5EF4-FFF2-40B4-BE49-F238E27FC236}">
                <a16:creationId xmlns:a16="http://schemas.microsoft.com/office/drawing/2014/main" id="{C1C54A05-2237-4A73-B98B-2B1B657AC0A1}"/>
              </a:ext>
            </a:extLst>
          </p:cNvPr>
          <p:cNvSpPr>
            <a:spLocks noGrp="1" noSelect="1" noRot="1" noChangeAspect="1" noMove="1" noResize="1" noEditPoints="1" noAdjustHandles="1" noChangeArrowheads="1" noChangeShapeType="1" noTextEdit="1"/>
          </p:cNvSpPr>
          <p:nvPr>
            <p:ph type="dt" sz="half" idx="14"/>
          </p:nvPr>
        </p:nvSpPr>
        <p:spPr>
          <a:xfrm>
            <a:off x="285751" y="6384565"/>
            <a:ext cx="1778140" cy="268648"/>
          </a:xfrm>
          <a:prstGeom prst="rect">
            <a:avLst/>
          </a:prstGeom>
        </p:spPr>
        <p:txBody>
          <a:bodyPr vert="horz" lIns="76200" tIns="0" rIns="76200" bIns="0" anchor="t" anchorCtr="0"/>
          <a:lstStyle>
            <a:lvl1pPr>
              <a:defRPr sz="1200">
                <a:solidFill>
                  <a:schemeClr val="bg1"/>
                </a:solidFill>
              </a:defRPr>
            </a:lvl1pPr>
          </a:lstStyle>
          <a:p>
            <a:fld id="{47F63991-1191-4145-8962-578FBEFAC86D}" type="datetimeFigureOut">
              <a:rPr lang="nl-NL" smtClean="0"/>
              <a:pPr/>
              <a:t>28-10-2025</a:t>
            </a:fld>
            <a:endParaRPr lang="nl-NL"/>
          </a:p>
        </p:txBody>
      </p:sp>
      <p:sp>
        <p:nvSpPr>
          <p:cNvPr id="16" name="Slide Number Placeholder 5">
            <a:extLst>
              <a:ext uri="{FF2B5EF4-FFF2-40B4-BE49-F238E27FC236}">
                <a16:creationId xmlns:a16="http://schemas.microsoft.com/office/drawing/2014/main" id="{6215EB63-8E79-476D-BD60-D9681E37CE11}"/>
              </a:ext>
            </a:extLst>
          </p:cNvPr>
          <p:cNvSpPr>
            <a:spLocks noGrp="1" noSelect="1" noRot="1" noChangeAspect="1" noMove="1" noResize="1" noEditPoints="1" noAdjustHandles="1" noChangeArrowheads="1" noChangeShapeType="1" noTextEdit="1"/>
          </p:cNvSpPr>
          <p:nvPr>
            <p:ph type="sldNum" sz="quarter" idx="4"/>
          </p:nvPr>
        </p:nvSpPr>
        <p:spPr>
          <a:xfrm>
            <a:off x="11108494" y="6384565"/>
            <a:ext cx="797755" cy="268648"/>
          </a:xfrm>
          <a:prstGeom prst="rect">
            <a:avLst/>
          </a:prstGeom>
        </p:spPr>
        <p:txBody>
          <a:bodyPr vert="horz" lIns="76200" tIns="0" rIns="76200" bIns="0" anchor="t" anchorCtr="0"/>
          <a:lstStyle>
            <a:lvl1pPr>
              <a:defRPr sz="1200">
                <a:solidFill>
                  <a:schemeClr val="bg1"/>
                </a:solidFill>
              </a:defRPr>
            </a:lvl1pPr>
          </a:lstStyle>
          <a:p>
            <a:fld id="{3EAD3CD1-5EF7-4D4D-9F36-20D0C38CA6C4}" type="slidenum">
              <a:rPr lang="nl-NL" smtClean="0"/>
              <a:pPr/>
              <a:t>‹nr.›</a:t>
            </a:fld>
            <a:endParaRPr lang="nl-NL"/>
          </a:p>
        </p:txBody>
      </p:sp>
      <p:grpSp>
        <p:nvGrpSpPr>
          <p:cNvPr id="17" name="Groep 16">
            <a:extLst>
              <a:ext uri="{FF2B5EF4-FFF2-40B4-BE49-F238E27FC236}">
                <a16:creationId xmlns:a16="http://schemas.microsoft.com/office/drawing/2014/main" id="{62F1FA5A-1780-4FE3-8587-CC50A6417815}"/>
              </a:ext>
            </a:extLst>
          </p:cNvPr>
          <p:cNvGrpSpPr>
            <a:grpSpLocks noChangeAspect="1"/>
          </p:cNvGrpSpPr>
          <p:nvPr userDrawn="1"/>
        </p:nvGrpSpPr>
        <p:grpSpPr>
          <a:xfrm>
            <a:off x="12268200" y="204788"/>
            <a:ext cx="2376311" cy="2406014"/>
            <a:chOff x="12268200" y="204788"/>
            <a:chExt cx="1905000" cy="1928812"/>
          </a:xfrm>
        </p:grpSpPr>
        <p:sp>
          <p:nvSpPr>
            <p:cNvPr id="18" name="TextBox 9">
              <a:extLst>
                <a:ext uri="{FF2B5EF4-FFF2-40B4-BE49-F238E27FC236}">
                  <a16:creationId xmlns:a16="http://schemas.microsoft.com/office/drawing/2014/main" id="{BEC419D1-373C-4847-A291-579E06AFEFAA}"/>
                </a:ext>
              </a:extLst>
            </p:cNvPr>
            <p:cNvSpPr txBox="1"/>
            <p:nvPr userDrawn="1"/>
          </p:nvSpPr>
          <p:spPr>
            <a:xfrm>
              <a:off x="12268200" y="204788"/>
              <a:ext cx="1905000" cy="1928812"/>
            </a:xfrm>
            <a:prstGeom prst="rect">
              <a:avLst/>
            </a:prstGeom>
            <a:solidFill>
              <a:schemeClr val="accent4">
                <a:lumMod val="40000"/>
                <a:lumOff val="60000"/>
              </a:schemeClr>
            </a:solidFill>
            <a:ln>
              <a:solidFill>
                <a:schemeClr val="accent3"/>
              </a:solidFill>
            </a:ln>
          </p:spPr>
          <p:txBody>
            <a:bodyPr wrap="square" rtlCol="0">
              <a:noAutofit/>
            </a:bodyPr>
            <a:lstStyle/>
            <a:p>
              <a:pPr>
                <a:lnSpc>
                  <a:spcPct val="150000"/>
                </a:lnSpc>
              </a:pPr>
              <a:r>
                <a:rPr lang="nl-NL" sz="1150" b="1" noProof="0" err="1">
                  <a:solidFill>
                    <a:schemeClr val="accent3"/>
                  </a:solidFill>
                  <a:latin typeface="+mj-lt"/>
                </a:rPr>
                <a:t>Bulletpoints</a:t>
              </a:r>
              <a:r>
                <a:rPr lang="nl-NL" sz="1150" b="1" noProof="0">
                  <a:solidFill>
                    <a:schemeClr val="accent3"/>
                  </a:solidFill>
                  <a:latin typeface="+mj-lt"/>
                </a:rPr>
                <a:t>?</a:t>
              </a:r>
              <a:r>
                <a:rPr lang="nl-NL" sz="1150" b="1" noProof="0">
                  <a:solidFill>
                    <a:schemeClr val="accent3"/>
                  </a:solidFill>
                </a:rPr>
                <a:t> </a:t>
              </a:r>
            </a:p>
            <a:p>
              <a:pPr>
                <a:lnSpc>
                  <a:spcPct val="150000"/>
                </a:lnSpc>
              </a:pPr>
              <a:r>
                <a:rPr lang="nl-NL" sz="1150" noProof="0">
                  <a:solidFill>
                    <a:schemeClr val="accent3"/>
                  </a:solidFill>
                </a:rPr>
                <a:t>Gebruik dan deze knoppen:</a:t>
              </a:r>
            </a:p>
            <a:p>
              <a:pPr>
                <a:lnSpc>
                  <a:spcPct val="150000"/>
                </a:lnSpc>
              </a:pPr>
              <a:endParaRPr lang="nl-NL" sz="1150" noProof="0">
                <a:solidFill>
                  <a:schemeClr val="accent3"/>
                </a:solidFill>
              </a:endParaRPr>
            </a:p>
            <a:p>
              <a:pPr>
                <a:lnSpc>
                  <a:spcPct val="150000"/>
                </a:lnSpc>
              </a:pPr>
              <a:endParaRPr lang="nl-NL" sz="1150" noProof="0">
                <a:solidFill>
                  <a:schemeClr val="accent3"/>
                </a:solidFill>
              </a:endParaRPr>
            </a:p>
            <a:p>
              <a:pPr>
                <a:lnSpc>
                  <a:spcPct val="150000"/>
                </a:lnSpc>
              </a:pPr>
              <a:endParaRPr lang="nl-NL" sz="1150" noProof="0">
                <a:solidFill>
                  <a:schemeClr val="accent3"/>
                </a:solidFill>
              </a:endParaRPr>
            </a:p>
            <a:p>
              <a:pPr>
                <a:lnSpc>
                  <a:spcPct val="150000"/>
                </a:lnSpc>
              </a:pPr>
              <a:r>
                <a:rPr lang="nl-NL" sz="1150" noProof="0">
                  <a:solidFill>
                    <a:schemeClr val="accent3"/>
                  </a:solidFill>
                </a:rPr>
                <a:t>En niet deze:</a:t>
              </a:r>
            </a:p>
          </p:txBody>
        </p:sp>
        <p:pic>
          <p:nvPicPr>
            <p:cNvPr id="19" name="Afbeelding 18">
              <a:extLst>
                <a:ext uri="{FF2B5EF4-FFF2-40B4-BE49-F238E27FC236}">
                  <a16:creationId xmlns:a16="http://schemas.microsoft.com/office/drawing/2014/main" id="{00913666-1715-448E-AFC3-0FD648C90CC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344400" y="705970"/>
              <a:ext cx="1778380" cy="504609"/>
            </a:xfrm>
            <a:prstGeom prst="rect">
              <a:avLst/>
            </a:prstGeom>
          </p:spPr>
        </p:pic>
        <p:pic>
          <p:nvPicPr>
            <p:cNvPr id="20" name="Afbeelding 19">
              <a:extLst>
                <a:ext uri="{FF2B5EF4-FFF2-40B4-BE49-F238E27FC236}">
                  <a16:creationId xmlns:a16="http://schemas.microsoft.com/office/drawing/2014/main" id="{03D025BA-6E88-46CD-8CCA-43D587E0AF4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2344400" y="1578139"/>
              <a:ext cx="1782734" cy="505845"/>
            </a:xfrm>
            <a:prstGeom prst="rect">
              <a:avLst/>
            </a:prstGeom>
          </p:spPr>
        </p:pic>
      </p:grpSp>
    </p:spTree>
    <p:extLst>
      <p:ext uri="{BB962C8B-B14F-4D97-AF65-F5344CB8AC3E}">
        <p14:creationId xmlns:p14="http://schemas.microsoft.com/office/powerpoint/2010/main" val="7848889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weekoloms Slide met inleiding">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D2920BB-08E6-4070-81F0-FB73E2A49A5E}"/>
              </a:ext>
            </a:extLst>
          </p:cNvPr>
          <p:cNvSpPr>
            <a:spLocks noGrp="1" noSelect="1" noRot="1" noChangeAspect="1" noMove="1" noResize="1" noEditPoints="1" noAdjustHandles="1" noChangeArrowheads="1" noChangeShapeType="1" noTextEdit="1"/>
          </p:cNvSpPr>
          <p:nvPr>
            <p:ph type="body" sz="half" idx="2" hasCustomPrompt="1"/>
          </p:nvPr>
        </p:nvSpPr>
        <p:spPr>
          <a:xfrm>
            <a:off x="285750" y="1825625"/>
            <a:ext cx="3749676" cy="4356100"/>
          </a:xfrm>
        </p:spPr>
        <p:txBody>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noProof="0"/>
              <a:t>Inleiding</a:t>
            </a:r>
          </a:p>
        </p:txBody>
      </p:sp>
      <p:sp>
        <p:nvSpPr>
          <p:cNvPr id="13" name="Content Placeholder 12">
            <a:extLst>
              <a:ext uri="{FF2B5EF4-FFF2-40B4-BE49-F238E27FC236}">
                <a16:creationId xmlns:a16="http://schemas.microsoft.com/office/drawing/2014/main" id="{72859EF7-9384-47A9-B0B9-39F6F0EC7B63}"/>
              </a:ext>
            </a:extLst>
          </p:cNvPr>
          <p:cNvSpPr>
            <a:spLocks noGrp="1" noSelect="1" noRot="1" noChangeAspect="1" noMove="1" noResize="1" noEditPoints="1" noAdjustHandles="1" noChangeArrowheads="1" noChangeShapeType="1" noTextEdit="1"/>
          </p:cNvSpPr>
          <p:nvPr>
            <p:ph sz="quarter" idx="13"/>
          </p:nvPr>
        </p:nvSpPr>
        <p:spPr>
          <a:xfrm>
            <a:off x="4224339" y="891208"/>
            <a:ext cx="3746499" cy="5290517"/>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14" name="Title 1">
            <a:extLst>
              <a:ext uri="{FF2B5EF4-FFF2-40B4-BE49-F238E27FC236}">
                <a16:creationId xmlns:a16="http://schemas.microsoft.com/office/drawing/2014/main" id="{7B4B8995-3383-4F8D-8E98-37F2B5AED794}"/>
              </a:ext>
            </a:extLst>
          </p:cNvPr>
          <p:cNvSpPr>
            <a:spLocks noGrp="1" noSelect="1" noRot="1" noChangeAspect="1" noMove="1" noResize="1" noEditPoints="1" noAdjustHandles="1" noChangeArrowheads="1" noChangeShapeType="1" noTextEdit="1"/>
          </p:cNvSpPr>
          <p:nvPr>
            <p:ph type="title"/>
          </p:nvPr>
        </p:nvSpPr>
        <p:spPr>
          <a:xfrm>
            <a:off x="285749" y="204788"/>
            <a:ext cx="3748089" cy="1524187"/>
          </a:xfrm>
        </p:spPr>
        <p:txBody>
          <a:bodyPr/>
          <a:lstStyle/>
          <a:p>
            <a:r>
              <a:rPr lang="nl-NL" noProof="0"/>
              <a:t>Klik om stijl te bewerken</a:t>
            </a:r>
          </a:p>
        </p:txBody>
      </p:sp>
      <p:sp>
        <p:nvSpPr>
          <p:cNvPr id="11" name="Content Placeholder 12">
            <a:extLst>
              <a:ext uri="{FF2B5EF4-FFF2-40B4-BE49-F238E27FC236}">
                <a16:creationId xmlns:a16="http://schemas.microsoft.com/office/drawing/2014/main" id="{78335B8E-A3BD-4722-A6FA-F93350BD243C}"/>
              </a:ext>
            </a:extLst>
          </p:cNvPr>
          <p:cNvSpPr>
            <a:spLocks noGrp="1" noSelect="1" noRot="1" noChangeAspect="1" noMove="1" noResize="1" noEditPoints="1" noAdjustHandles="1" noChangeArrowheads="1" noChangeShapeType="1" noTextEdit="1"/>
          </p:cNvSpPr>
          <p:nvPr>
            <p:ph sz="quarter" idx="14"/>
          </p:nvPr>
        </p:nvSpPr>
        <p:spPr>
          <a:xfrm>
            <a:off x="8158160" y="891208"/>
            <a:ext cx="3748088" cy="5290517"/>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15" name="Footer Placeholder 4">
            <a:extLst>
              <a:ext uri="{FF2B5EF4-FFF2-40B4-BE49-F238E27FC236}">
                <a16:creationId xmlns:a16="http://schemas.microsoft.com/office/drawing/2014/main" id="{D99DCDEB-E9ED-40AA-AEE3-409DE791FA90}"/>
              </a:ext>
            </a:extLst>
          </p:cNvPr>
          <p:cNvSpPr>
            <a:spLocks noGrp="1" noSelect="1" noRot="1" noChangeAspect="1" noMove="1" noResize="1" noEditPoints="1" noAdjustHandles="1" noChangeArrowheads="1" noChangeShapeType="1" noTextEdit="1"/>
          </p:cNvSpPr>
          <p:nvPr>
            <p:ph type="ftr" sz="quarter" idx="3"/>
          </p:nvPr>
        </p:nvSpPr>
        <p:spPr>
          <a:xfrm>
            <a:off x="4221542" y="6384565"/>
            <a:ext cx="3748088" cy="268648"/>
          </a:xfrm>
          <a:prstGeom prst="rect">
            <a:avLst/>
          </a:prstGeom>
        </p:spPr>
        <p:txBody>
          <a:bodyPr vert="horz" lIns="91440" tIns="0" rIns="91440" bIns="0" rtlCol="0" anchor="t" anchorCtr="0"/>
          <a:lstStyle>
            <a:lvl1pPr algn="l">
              <a:defRPr sz="1200">
                <a:solidFill>
                  <a:schemeClr val="bg2">
                    <a:lumMod val="50000"/>
                  </a:schemeClr>
                </a:solidFill>
              </a:defRPr>
            </a:lvl1pPr>
          </a:lstStyle>
          <a:p>
            <a:endParaRPr lang="nl-NL"/>
          </a:p>
        </p:txBody>
      </p:sp>
      <p:sp>
        <p:nvSpPr>
          <p:cNvPr id="16" name="Date Placeholder 3">
            <a:extLst>
              <a:ext uri="{FF2B5EF4-FFF2-40B4-BE49-F238E27FC236}">
                <a16:creationId xmlns:a16="http://schemas.microsoft.com/office/drawing/2014/main" id="{EB3934BE-C625-4798-B0AF-CC222D221B15}"/>
              </a:ext>
            </a:extLst>
          </p:cNvPr>
          <p:cNvSpPr>
            <a:spLocks noGrp="1" noSelect="1" noRot="1" noChangeAspect="1" noMove="1" noResize="1" noEditPoints="1" noAdjustHandles="1" noChangeArrowheads="1" noChangeShapeType="1" noTextEdit="1"/>
          </p:cNvSpPr>
          <p:nvPr>
            <p:ph type="dt" sz="half" idx="15"/>
          </p:nvPr>
        </p:nvSpPr>
        <p:spPr>
          <a:xfrm>
            <a:off x="285751" y="6384565"/>
            <a:ext cx="1778140" cy="268648"/>
          </a:xfrm>
          <a:prstGeom prst="rect">
            <a:avLst/>
          </a:prstGeom>
        </p:spPr>
        <p:txBody>
          <a:bodyPr vert="horz" lIns="76200" tIns="0" rIns="76200" bIns="0" anchor="t" anchorCtr="0"/>
          <a:lstStyle>
            <a:lvl1pPr>
              <a:defRPr sz="1200">
                <a:solidFill>
                  <a:schemeClr val="bg1"/>
                </a:solidFill>
              </a:defRPr>
            </a:lvl1pPr>
          </a:lstStyle>
          <a:p>
            <a:fld id="{47F63991-1191-4145-8962-578FBEFAC86D}" type="datetimeFigureOut">
              <a:rPr lang="nl-NL" smtClean="0"/>
              <a:pPr/>
              <a:t>28-10-2025</a:t>
            </a:fld>
            <a:endParaRPr lang="nl-NL"/>
          </a:p>
        </p:txBody>
      </p:sp>
      <p:sp>
        <p:nvSpPr>
          <p:cNvPr id="17" name="Slide Number Placeholder 5">
            <a:extLst>
              <a:ext uri="{FF2B5EF4-FFF2-40B4-BE49-F238E27FC236}">
                <a16:creationId xmlns:a16="http://schemas.microsoft.com/office/drawing/2014/main" id="{1050B955-1E65-447D-B6B5-8B202704E077}"/>
              </a:ext>
            </a:extLst>
          </p:cNvPr>
          <p:cNvSpPr>
            <a:spLocks noGrp="1" noSelect="1" noRot="1" noChangeAspect="1" noMove="1" noResize="1" noEditPoints="1" noAdjustHandles="1" noChangeArrowheads="1" noChangeShapeType="1" noTextEdit="1"/>
          </p:cNvSpPr>
          <p:nvPr>
            <p:ph type="sldNum" sz="quarter" idx="4"/>
          </p:nvPr>
        </p:nvSpPr>
        <p:spPr>
          <a:xfrm>
            <a:off x="11108494" y="6384565"/>
            <a:ext cx="797755" cy="268648"/>
          </a:xfrm>
          <a:prstGeom prst="rect">
            <a:avLst/>
          </a:prstGeom>
        </p:spPr>
        <p:txBody>
          <a:bodyPr vert="horz" lIns="76200" tIns="0" rIns="76200" bIns="0" anchor="t" anchorCtr="0"/>
          <a:lstStyle>
            <a:lvl1pPr>
              <a:defRPr sz="1200">
                <a:solidFill>
                  <a:schemeClr val="bg1"/>
                </a:solidFill>
              </a:defRPr>
            </a:lvl1pPr>
          </a:lstStyle>
          <a:p>
            <a:fld id="{3EAD3CD1-5EF7-4D4D-9F36-20D0C38CA6C4}" type="slidenum">
              <a:rPr lang="nl-NL" smtClean="0"/>
              <a:pPr/>
              <a:t>‹nr.›</a:t>
            </a:fld>
            <a:endParaRPr lang="nl-NL"/>
          </a:p>
        </p:txBody>
      </p:sp>
      <p:grpSp>
        <p:nvGrpSpPr>
          <p:cNvPr id="18" name="Groep 17">
            <a:extLst>
              <a:ext uri="{FF2B5EF4-FFF2-40B4-BE49-F238E27FC236}">
                <a16:creationId xmlns:a16="http://schemas.microsoft.com/office/drawing/2014/main" id="{C2CD9971-A7CC-4E31-9715-280117297D85}"/>
              </a:ext>
            </a:extLst>
          </p:cNvPr>
          <p:cNvGrpSpPr>
            <a:grpSpLocks noChangeAspect="1"/>
          </p:cNvGrpSpPr>
          <p:nvPr userDrawn="1"/>
        </p:nvGrpSpPr>
        <p:grpSpPr>
          <a:xfrm>
            <a:off x="12268200" y="204788"/>
            <a:ext cx="2376311" cy="2406014"/>
            <a:chOff x="12268200" y="204788"/>
            <a:chExt cx="1905000" cy="1928812"/>
          </a:xfrm>
        </p:grpSpPr>
        <p:sp>
          <p:nvSpPr>
            <p:cNvPr id="23" name="TextBox 9">
              <a:extLst>
                <a:ext uri="{FF2B5EF4-FFF2-40B4-BE49-F238E27FC236}">
                  <a16:creationId xmlns:a16="http://schemas.microsoft.com/office/drawing/2014/main" id="{9F65F7BD-C5D8-4A40-B432-AE5C7A89E96B}"/>
                </a:ext>
              </a:extLst>
            </p:cNvPr>
            <p:cNvSpPr txBox="1"/>
            <p:nvPr userDrawn="1"/>
          </p:nvSpPr>
          <p:spPr>
            <a:xfrm>
              <a:off x="12268200" y="204788"/>
              <a:ext cx="1905000" cy="1928812"/>
            </a:xfrm>
            <a:prstGeom prst="rect">
              <a:avLst/>
            </a:prstGeom>
            <a:solidFill>
              <a:schemeClr val="accent4">
                <a:lumMod val="40000"/>
                <a:lumOff val="60000"/>
              </a:schemeClr>
            </a:solidFill>
            <a:ln>
              <a:solidFill>
                <a:schemeClr val="accent3"/>
              </a:solidFill>
            </a:ln>
          </p:spPr>
          <p:txBody>
            <a:bodyPr wrap="square" rtlCol="0">
              <a:noAutofit/>
            </a:bodyPr>
            <a:lstStyle/>
            <a:p>
              <a:pPr>
                <a:lnSpc>
                  <a:spcPct val="150000"/>
                </a:lnSpc>
              </a:pPr>
              <a:r>
                <a:rPr lang="nl-NL" sz="1150" b="1" noProof="0" err="1">
                  <a:solidFill>
                    <a:schemeClr val="accent3"/>
                  </a:solidFill>
                  <a:latin typeface="+mj-lt"/>
                </a:rPr>
                <a:t>Bulletpoints</a:t>
              </a:r>
              <a:r>
                <a:rPr lang="nl-NL" sz="1150" b="1" noProof="0">
                  <a:solidFill>
                    <a:schemeClr val="accent3"/>
                  </a:solidFill>
                  <a:latin typeface="+mj-lt"/>
                </a:rPr>
                <a:t>?</a:t>
              </a:r>
              <a:r>
                <a:rPr lang="nl-NL" sz="1150" b="1" noProof="0">
                  <a:solidFill>
                    <a:schemeClr val="accent3"/>
                  </a:solidFill>
                </a:rPr>
                <a:t> </a:t>
              </a:r>
            </a:p>
            <a:p>
              <a:pPr>
                <a:lnSpc>
                  <a:spcPct val="150000"/>
                </a:lnSpc>
              </a:pPr>
              <a:r>
                <a:rPr lang="nl-NL" sz="1150" noProof="0">
                  <a:solidFill>
                    <a:schemeClr val="accent3"/>
                  </a:solidFill>
                </a:rPr>
                <a:t>Gebruik dan deze knoppen:</a:t>
              </a:r>
            </a:p>
            <a:p>
              <a:pPr>
                <a:lnSpc>
                  <a:spcPct val="150000"/>
                </a:lnSpc>
              </a:pPr>
              <a:endParaRPr lang="nl-NL" sz="1150" noProof="0">
                <a:solidFill>
                  <a:schemeClr val="accent3"/>
                </a:solidFill>
              </a:endParaRPr>
            </a:p>
            <a:p>
              <a:pPr>
                <a:lnSpc>
                  <a:spcPct val="150000"/>
                </a:lnSpc>
              </a:pPr>
              <a:endParaRPr lang="nl-NL" sz="1150" noProof="0">
                <a:solidFill>
                  <a:schemeClr val="accent3"/>
                </a:solidFill>
              </a:endParaRPr>
            </a:p>
            <a:p>
              <a:pPr>
                <a:lnSpc>
                  <a:spcPct val="150000"/>
                </a:lnSpc>
              </a:pPr>
              <a:endParaRPr lang="nl-NL" sz="1150" noProof="0">
                <a:solidFill>
                  <a:schemeClr val="accent3"/>
                </a:solidFill>
              </a:endParaRPr>
            </a:p>
            <a:p>
              <a:pPr>
                <a:lnSpc>
                  <a:spcPct val="150000"/>
                </a:lnSpc>
              </a:pPr>
              <a:r>
                <a:rPr lang="nl-NL" sz="1150" noProof="0">
                  <a:solidFill>
                    <a:schemeClr val="accent3"/>
                  </a:solidFill>
                </a:rPr>
                <a:t>En niet deze:</a:t>
              </a:r>
            </a:p>
          </p:txBody>
        </p:sp>
        <p:pic>
          <p:nvPicPr>
            <p:cNvPr id="24" name="Afbeelding 23">
              <a:extLst>
                <a:ext uri="{FF2B5EF4-FFF2-40B4-BE49-F238E27FC236}">
                  <a16:creationId xmlns:a16="http://schemas.microsoft.com/office/drawing/2014/main" id="{A9573B1D-4617-48A2-A557-1EA3B5BF56D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344400" y="705970"/>
              <a:ext cx="1778380" cy="504609"/>
            </a:xfrm>
            <a:prstGeom prst="rect">
              <a:avLst/>
            </a:prstGeom>
          </p:spPr>
        </p:pic>
        <p:pic>
          <p:nvPicPr>
            <p:cNvPr id="25" name="Afbeelding 24">
              <a:extLst>
                <a:ext uri="{FF2B5EF4-FFF2-40B4-BE49-F238E27FC236}">
                  <a16:creationId xmlns:a16="http://schemas.microsoft.com/office/drawing/2014/main" id="{2300F171-10CE-4FFE-A7CB-982CAC957314}"/>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2344400" y="1578139"/>
              <a:ext cx="1782734" cy="505845"/>
            </a:xfrm>
            <a:prstGeom prst="rect">
              <a:avLst/>
            </a:prstGeom>
          </p:spPr>
        </p:pic>
      </p:grpSp>
    </p:spTree>
    <p:extLst>
      <p:ext uri="{BB962C8B-B14F-4D97-AF65-F5344CB8AC3E}">
        <p14:creationId xmlns:p14="http://schemas.microsoft.com/office/powerpoint/2010/main" val="22630428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Afbeelding met bijschrift">
    <p:spTree>
      <p:nvGrpSpPr>
        <p:cNvPr id="1" name=""/>
        <p:cNvGrpSpPr/>
        <p:nvPr/>
      </p:nvGrpSpPr>
      <p:grpSpPr>
        <a:xfrm>
          <a:off x="0" y="0"/>
          <a:ext cx="0" cy="0"/>
          <a:chOff x="0" y="0"/>
          <a:chExt cx="0" cy="0"/>
        </a:xfrm>
      </p:grpSpPr>
      <p:sp>
        <p:nvSpPr>
          <p:cNvPr id="21" name="Graphic 12">
            <a:extLst>
              <a:ext uri="{FF2B5EF4-FFF2-40B4-BE49-F238E27FC236}">
                <a16:creationId xmlns:a16="http://schemas.microsoft.com/office/drawing/2014/main" id="{0BEF5483-84FC-4D21-9131-4C41A210065A}"/>
              </a:ext>
            </a:extLst>
          </p:cNvPr>
          <p:cNvSpPr/>
          <p:nvPr userDrawn="1"/>
        </p:nvSpPr>
        <p:spPr>
          <a:xfrm>
            <a:off x="-1" y="5896767"/>
            <a:ext cx="7184890" cy="964808"/>
          </a:xfrm>
          <a:custGeom>
            <a:avLst/>
            <a:gdLst>
              <a:gd name="connsiteX0" fmla="*/ -1 w 7184890"/>
              <a:gd name="connsiteY0" fmla="*/ 0 h 964808"/>
              <a:gd name="connsiteX1" fmla="*/ -1 w 7184890"/>
              <a:gd name="connsiteY1" fmla="*/ 964808 h 964808"/>
              <a:gd name="connsiteX2" fmla="*/ 7184890 w 7184890"/>
              <a:gd name="connsiteY2" fmla="*/ 964808 h 964808"/>
              <a:gd name="connsiteX3" fmla="*/ -1 w 7184890"/>
              <a:gd name="connsiteY3" fmla="*/ 0 h 964808"/>
            </a:gdLst>
            <a:ahLst/>
            <a:cxnLst>
              <a:cxn ang="0">
                <a:pos x="connsiteX0" y="connsiteY0"/>
              </a:cxn>
              <a:cxn ang="0">
                <a:pos x="connsiteX1" y="connsiteY1"/>
              </a:cxn>
              <a:cxn ang="0">
                <a:pos x="connsiteX2" y="connsiteY2"/>
              </a:cxn>
              <a:cxn ang="0">
                <a:pos x="connsiteX3" y="connsiteY3"/>
              </a:cxn>
            </a:cxnLst>
            <a:rect l="l" t="t" r="r" b="b"/>
            <a:pathLst>
              <a:path w="7184890" h="964808">
                <a:moveTo>
                  <a:pt x="-1" y="0"/>
                </a:moveTo>
                <a:lnTo>
                  <a:pt x="-1" y="964808"/>
                </a:lnTo>
                <a:lnTo>
                  <a:pt x="7184890" y="964808"/>
                </a:lnTo>
                <a:cubicBezTo>
                  <a:pt x="4545620" y="822293"/>
                  <a:pt x="2115992" y="499377"/>
                  <a:pt x="-1" y="0"/>
                </a:cubicBezTo>
                <a:close/>
              </a:path>
            </a:pathLst>
          </a:custGeom>
          <a:solidFill>
            <a:schemeClr val="accent1"/>
          </a:solidFill>
          <a:ln w="12713" cap="flat">
            <a:noFill/>
            <a:prstDash val="solid"/>
            <a:miter/>
          </a:ln>
        </p:spPr>
        <p:txBody>
          <a:bodyPr rtlCol="0" anchor="ctr"/>
          <a:lstStyle/>
          <a:p>
            <a:endParaRPr lang="en-NL"/>
          </a:p>
        </p:txBody>
      </p:sp>
      <p:sp>
        <p:nvSpPr>
          <p:cNvPr id="13" name="Title 1">
            <a:extLst>
              <a:ext uri="{FF2B5EF4-FFF2-40B4-BE49-F238E27FC236}">
                <a16:creationId xmlns:a16="http://schemas.microsoft.com/office/drawing/2014/main" id="{A7174DB9-6F19-4F5F-A129-6E2BDC386B42}"/>
              </a:ext>
            </a:extLst>
          </p:cNvPr>
          <p:cNvSpPr>
            <a:spLocks noGrp="1" noSelect="1" noRot="1" noChangeAspect="1" noMove="1" noResize="1" noEditPoints="1" noAdjustHandles="1" noChangeArrowheads="1" noChangeShapeType="1" noTextEdit="1"/>
          </p:cNvSpPr>
          <p:nvPr>
            <p:ph type="title"/>
          </p:nvPr>
        </p:nvSpPr>
        <p:spPr>
          <a:xfrm>
            <a:off x="285749" y="204788"/>
            <a:ext cx="3748089" cy="1524187"/>
          </a:xfrm>
        </p:spPr>
        <p:txBody>
          <a:bodyPr/>
          <a:lstStyle/>
          <a:p>
            <a:r>
              <a:rPr lang="nl-NL" noProof="0"/>
              <a:t>Klik om stijl te bewerken</a:t>
            </a:r>
          </a:p>
        </p:txBody>
      </p:sp>
      <p:sp>
        <p:nvSpPr>
          <p:cNvPr id="15" name="Text Placeholder 14">
            <a:extLst>
              <a:ext uri="{FF2B5EF4-FFF2-40B4-BE49-F238E27FC236}">
                <a16:creationId xmlns:a16="http://schemas.microsoft.com/office/drawing/2014/main" id="{C070F539-6E09-4942-9785-2742803F357B}"/>
              </a:ext>
            </a:extLst>
          </p:cNvPr>
          <p:cNvSpPr>
            <a:spLocks noGrp="1" noSelect="1" noRot="1" noChangeAspect="1" noMove="1" noResize="1" noEditPoints="1" noAdjustHandles="1" noChangeArrowheads="1" noChangeShapeType="1" noTextEdit="1"/>
          </p:cNvSpPr>
          <p:nvPr>
            <p:ph type="body" sz="quarter" idx="13"/>
          </p:nvPr>
        </p:nvSpPr>
        <p:spPr>
          <a:xfrm>
            <a:off x="285750" y="1825625"/>
            <a:ext cx="3748088" cy="4356100"/>
          </a:xfrm>
        </p:spPr>
        <p:txBody>
          <a:bodyPr/>
          <a:lstStyle>
            <a:lvl1pPr>
              <a:lnSpc>
                <a:spcPct val="110000"/>
              </a:lnSpc>
              <a:defRPr/>
            </a:lvl1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20" name="Picture Placeholder 19">
            <a:extLst>
              <a:ext uri="{FF2B5EF4-FFF2-40B4-BE49-F238E27FC236}">
                <a16:creationId xmlns:a16="http://schemas.microsoft.com/office/drawing/2014/main" id="{C923BD19-1BC7-4CAB-BEC9-30903964DAAF}"/>
              </a:ext>
            </a:extLst>
          </p:cNvPr>
          <p:cNvSpPr>
            <a:spLocks noGrp="1"/>
          </p:cNvSpPr>
          <p:nvPr>
            <p:ph type="pic" sz="quarter" idx="14"/>
          </p:nvPr>
        </p:nvSpPr>
        <p:spPr>
          <a:xfrm>
            <a:off x="3123906" y="0"/>
            <a:ext cx="9068094" cy="6858000"/>
          </a:xfrm>
          <a:custGeom>
            <a:avLst/>
            <a:gdLst>
              <a:gd name="connsiteX0" fmla="*/ 0 w 9068094"/>
              <a:gd name="connsiteY0" fmla="*/ 0 h 6858000"/>
              <a:gd name="connsiteX1" fmla="*/ 6815432 w 9068094"/>
              <a:gd name="connsiteY1" fmla="*/ 0 h 6858000"/>
              <a:gd name="connsiteX2" fmla="*/ 8463916 w 9068094"/>
              <a:gd name="connsiteY2" fmla="*/ 0 h 6858000"/>
              <a:gd name="connsiteX3" fmla="*/ 9068094 w 9068094"/>
              <a:gd name="connsiteY3" fmla="*/ 0 h 6858000"/>
              <a:gd name="connsiteX4" fmla="*/ 9068094 w 9068094"/>
              <a:gd name="connsiteY4" fmla="*/ 6200764 h 6858000"/>
              <a:gd name="connsiteX5" fmla="*/ 8590012 w 9068094"/>
              <a:gd name="connsiteY5" fmla="*/ 6242355 h 6858000"/>
              <a:gd name="connsiteX6" fmla="*/ 5738912 w 9068094"/>
              <a:gd name="connsiteY6" fmla="*/ 6738430 h 6858000"/>
              <a:gd name="connsiteX7" fmla="*/ 5285357 w 9068094"/>
              <a:gd name="connsiteY7" fmla="*/ 6858000 h 6858000"/>
              <a:gd name="connsiteX8" fmla="*/ 617094 w 9068094"/>
              <a:gd name="connsiteY8" fmla="*/ 6858000 h 6858000"/>
              <a:gd name="connsiteX9" fmla="*/ 0 w 9068094"/>
              <a:gd name="connsiteY9"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068094" h="6858000">
                <a:moveTo>
                  <a:pt x="0" y="0"/>
                </a:moveTo>
                <a:lnTo>
                  <a:pt x="6815432" y="0"/>
                </a:lnTo>
                <a:lnTo>
                  <a:pt x="8463916" y="0"/>
                </a:lnTo>
                <a:lnTo>
                  <a:pt x="9068094" y="0"/>
                </a:lnTo>
                <a:lnTo>
                  <a:pt x="9068094" y="6200764"/>
                </a:lnTo>
                <a:lnTo>
                  <a:pt x="8590012" y="6242355"/>
                </a:lnTo>
                <a:cubicBezTo>
                  <a:pt x="7628800" y="6337825"/>
                  <a:pt x="6675881" y="6503627"/>
                  <a:pt x="5738912" y="6738430"/>
                </a:cubicBezTo>
                <a:lnTo>
                  <a:pt x="5285357" y="6858000"/>
                </a:lnTo>
                <a:lnTo>
                  <a:pt x="617094" y="6858000"/>
                </a:lnTo>
                <a:cubicBezTo>
                  <a:pt x="1872616" y="4419600"/>
                  <a:pt x="1736345" y="2074418"/>
                  <a:pt x="0" y="0"/>
                </a:cubicBezTo>
                <a:close/>
              </a:path>
            </a:pathLst>
          </a:custGeom>
          <a:solidFill>
            <a:schemeClr val="accent2"/>
          </a:solidFill>
        </p:spPr>
        <p:txBody>
          <a:bodyPr wrap="square" anchor="ctr" anchorCtr="0">
            <a:noAutofit/>
          </a:bodyPr>
          <a:lstStyle>
            <a:lvl1pPr algn="ctr">
              <a:defRPr>
                <a:solidFill>
                  <a:schemeClr val="bg2"/>
                </a:solidFill>
              </a:defRPr>
            </a:lvl1pPr>
          </a:lstStyle>
          <a:p>
            <a:r>
              <a:rPr lang="nl-NL"/>
              <a:t>Klik op het pictogram als u een afbeelding wilt toevoegen</a:t>
            </a:r>
          </a:p>
        </p:txBody>
      </p:sp>
      <p:sp>
        <p:nvSpPr>
          <p:cNvPr id="11" name="Footer Placeholder 4">
            <a:extLst>
              <a:ext uri="{FF2B5EF4-FFF2-40B4-BE49-F238E27FC236}">
                <a16:creationId xmlns:a16="http://schemas.microsoft.com/office/drawing/2014/main" id="{F3C89961-4AD0-4DE5-8D96-D437966383D1}"/>
              </a:ext>
            </a:extLst>
          </p:cNvPr>
          <p:cNvSpPr>
            <a:spLocks noGrp="1" noSelect="1" noRot="1" noChangeAspect="1" noMove="1" noResize="1" noEditPoints="1" noAdjustHandles="1" noChangeArrowheads="1" noChangeShapeType="1" noTextEdit="1"/>
          </p:cNvSpPr>
          <p:nvPr>
            <p:ph type="ftr" sz="quarter" idx="3"/>
          </p:nvPr>
        </p:nvSpPr>
        <p:spPr>
          <a:xfrm>
            <a:off x="4221542" y="6384565"/>
            <a:ext cx="3748088" cy="268648"/>
          </a:xfrm>
          <a:prstGeom prst="rect">
            <a:avLst/>
          </a:prstGeom>
        </p:spPr>
        <p:txBody>
          <a:bodyPr vert="horz" lIns="91440" tIns="0" rIns="91440" bIns="0" rtlCol="0" anchor="t" anchorCtr="0"/>
          <a:lstStyle>
            <a:lvl1pPr algn="l">
              <a:defRPr sz="1200">
                <a:solidFill>
                  <a:schemeClr val="bg1"/>
                </a:solidFill>
              </a:defRPr>
            </a:lvl1pPr>
          </a:lstStyle>
          <a:p>
            <a:endParaRPr lang="nl-NL"/>
          </a:p>
        </p:txBody>
      </p:sp>
      <p:sp>
        <p:nvSpPr>
          <p:cNvPr id="12" name="Date Placeholder 3">
            <a:extLst>
              <a:ext uri="{FF2B5EF4-FFF2-40B4-BE49-F238E27FC236}">
                <a16:creationId xmlns:a16="http://schemas.microsoft.com/office/drawing/2014/main" id="{445734A1-EE7F-45FB-B469-B4D1A1F0E258}"/>
              </a:ext>
            </a:extLst>
          </p:cNvPr>
          <p:cNvSpPr>
            <a:spLocks noGrp="1" noSelect="1" noRot="1" noChangeAspect="1" noMove="1" noResize="1" noEditPoints="1" noAdjustHandles="1" noChangeArrowheads="1" noChangeShapeType="1" noTextEdit="1"/>
          </p:cNvSpPr>
          <p:nvPr>
            <p:ph type="dt" sz="half" idx="2"/>
          </p:nvPr>
        </p:nvSpPr>
        <p:spPr>
          <a:xfrm>
            <a:off x="285751" y="6384565"/>
            <a:ext cx="1778140" cy="268648"/>
          </a:xfrm>
          <a:prstGeom prst="rect">
            <a:avLst/>
          </a:prstGeom>
        </p:spPr>
        <p:txBody>
          <a:bodyPr vert="horz" lIns="76200" tIns="0" rIns="76200" bIns="0" anchor="t" anchorCtr="0"/>
          <a:lstStyle>
            <a:lvl1pPr>
              <a:defRPr sz="1200">
                <a:solidFill>
                  <a:schemeClr val="bg1"/>
                </a:solidFill>
              </a:defRPr>
            </a:lvl1pPr>
          </a:lstStyle>
          <a:p>
            <a:fld id="{47F63991-1191-4145-8962-578FBEFAC86D}" type="datetimeFigureOut">
              <a:rPr lang="nl-NL" smtClean="0"/>
              <a:pPr/>
              <a:t>28-10-2025</a:t>
            </a:fld>
            <a:endParaRPr lang="nl-NL"/>
          </a:p>
        </p:txBody>
      </p:sp>
      <p:sp>
        <p:nvSpPr>
          <p:cNvPr id="14" name="Slide Number Placeholder 5">
            <a:extLst>
              <a:ext uri="{FF2B5EF4-FFF2-40B4-BE49-F238E27FC236}">
                <a16:creationId xmlns:a16="http://schemas.microsoft.com/office/drawing/2014/main" id="{206DCC8F-1778-428E-A6B7-4732572FB878}"/>
              </a:ext>
            </a:extLst>
          </p:cNvPr>
          <p:cNvSpPr>
            <a:spLocks noGrp="1" noSelect="1" noRot="1" noChangeAspect="1" noMove="1" noResize="1" noEditPoints="1" noAdjustHandles="1" noChangeArrowheads="1" noChangeShapeType="1" noTextEdit="1"/>
          </p:cNvSpPr>
          <p:nvPr>
            <p:ph type="sldNum" sz="quarter" idx="4"/>
          </p:nvPr>
        </p:nvSpPr>
        <p:spPr>
          <a:xfrm>
            <a:off x="11108494" y="6384565"/>
            <a:ext cx="797755" cy="268648"/>
          </a:xfrm>
          <a:prstGeom prst="rect">
            <a:avLst/>
          </a:prstGeom>
        </p:spPr>
        <p:txBody>
          <a:bodyPr vert="horz" lIns="76200" tIns="0" rIns="76200" bIns="0" anchor="t" anchorCtr="0"/>
          <a:lstStyle>
            <a:lvl1pPr>
              <a:defRPr sz="1200">
                <a:solidFill>
                  <a:schemeClr val="tx2"/>
                </a:solidFill>
              </a:defRPr>
            </a:lvl1pPr>
          </a:lstStyle>
          <a:p>
            <a:fld id="{3EAD3CD1-5EF7-4D4D-9F36-20D0C38CA6C4}" type="slidenum">
              <a:rPr lang="nl-NL" smtClean="0"/>
              <a:pPr/>
              <a:t>‹nr.›</a:t>
            </a:fld>
            <a:endParaRPr lang="nl-NL"/>
          </a:p>
        </p:txBody>
      </p:sp>
      <p:sp>
        <p:nvSpPr>
          <p:cNvPr id="16" name="TextBox 10">
            <a:extLst>
              <a:ext uri="{FF2B5EF4-FFF2-40B4-BE49-F238E27FC236}">
                <a16:creationId xmlns:a16="http://schemas.microsoft.com/office/drawing/2014/main" id="{DBB8FACA-35A5-4C7B-AB60-31F5077366E8}"/>
              </a:ext>
            </a:extLst>
          </p:cNvPr>
          <p:cNvSpPr txBox="1"/>
          <p:nvPr userDrawn="1"/>
        </p:nvSpPr>
        <p:spPr>
          <a:xfrm>
            <a:off x="12268200" y="204788"/>
            <a:ext cx="1809750" cy="2506265"/>
          </a:xfrm>
          <a:prstGeom prst="rect">
            <a:avLst/>
          </a:prstGeom>
          <a:solidFill>
            <a:schemeClr val="accent4">
              <a:lumMod val="40000"/>
              <a:lumOff val="60000"/>
            </a:schemeClr>
          </a:solidFill>
          <a:ln>
            <a:solidFill>
              <a:schemeClr val="accent3"/>
            </a:solidFill>
          </a:ln>
        </p:spPr>
        <p:txBody>
          <a:bodyPr wrap="square" rtlCol="0">
            <a:noAutofit/>
          </a:bodyPr>
          <a:lstStyle/>
          <a:p>
            <a:pPr>
              <a:lnSpc>
                <a:spcPct val="150000"/>
              </a:lnSpc>
            </a:pPr>
            <a:r>
              <a:rPr lang="nl-NL" sz="1150" noProof="0">
                <a:solidFill>
                  <a:schemeClr val="accent3"/>
                </a:solidFill>
              </a:rPr>
              <a:t>Bevat dit kader al een afbeelding? Gebruik dan niet de functie “Afbeelding vervangen”, maar selecteer het kader en verwijder deze. Het kader wordt dan opnieuw ingesteld waarna een nieuwe afbeelding geplaatst kan worden.</a:t>
            </a:r>
          </a:p>
        </p:txBody>
      </p:sp>
      <p:grpSp>
        <p:nvGrpSpPr>
          <p:cNvPr id="17" name="Groep 16">
            <a:extLst>
              <a:ext uri="{FF2B5EF4-FFF2-40B4-BE49-F238E27FC236}">
                <a16:creationId xmlns:a16="http://schemas.microsoft.com/office/drawing/2014/main" id="{1A9EC034-59F0-485E-9568-3E3C0228E8A8}"/>
              </a:ext>
            </a:extLst>
          </p:cNvPr>
          <p:cNvGrpSpPr>
            <a:grpSpLocks noChangeAspect="1"/>
          </p:cNvGrpSpPr>
          <p:nvPr userDrawn="1"/>
        </p:nvGrpSpPr>
        <p:grpSpPr>
          <a:xfrm>
            <a:off x="-2464360" y="204788"/>
            <a:ext cx="2376311" cy="2406014"/>
            <a:chOff x="12268200" y="204788"/>
            <a:chExt cx="1905000" cy="1928812"/>
          </a:xfrm>
        </p:grpSpPr>
        <p:sp>
          <p:nvSpPr>
            <p:cNvPr id="18" name="TextBox 9">
              <a:extLst>
                <a:ext uri="{FF2B5EF4-FFF2-40B4-BE49-F238E27FC236}">
                  <a16:creationId xmlns:a16="http://schemas.microsoft.com/office/drawing/2014/main" id="{C13D8557-9445-47DE-94AB-8052B6888D72}"/>
                </a:ext>
              </a:extLst>
            </p:cNvPr>
            <p:cNvSpPr txBox="1"/>
            <p:nvPr userDrawn="1"/>
          </p:nvSpPr>
          <p:spPr>
            <a:xfrm>
              <a:off x="12268200" y="204788"/>
              <a:ext cx="1905000" cy="1928812"/>
            </a:xfrm>
            <a:prstGeom prst="rect">
              <a:avLst/>
            </a:prstGeom>
            <a:solidFill>
              <a:schemeClr val="accent4">
                <a:lumMod val="40000"/>
                <a:lumOff val="60000"/>
              </a:schemeClr>
            </a:solidFill>
            <a:ln>
              <a:solidFill>
                <a:schemeClr val="accent3"/>
              </a:solidFill>
            </a:ln>
          </p:spPr>
          <p:txBody>
            <a:bodyPr wrap="square" rtlCol="0">
              <a:noAutofit/>
            </a:bodyPr>
            <a:lstStyle/>
            <a:p>
              <a:pPr>
                <a:lnSpc>
                  <a:spcPct val="150000"/>
                </a:lnSpc>
              </a:pPr>
              <a:r>
                <a:rPr lang="nl-NL" sz="1150" b="1" noProof="0" err="1">
                  <a:solidFill>
                    <a:schemeClr val="accent3"/>
                  </a:solidFill>
                  <a:latin typeface="+mj-lt"/>
                </a:rPr>
                <a:t>Bulletpoints</a:t>
              </a:r>
              <a:r>
                <a:rPr lang="nl-NL" sz="1150" b="1" noProof="0">
                  <a:solidFill>
                    <a:schemeClr val="accent3"/>
                  </a:solidFill>
                  <a:latin typeface="+mj-lt"/>
                </a:rPr>
                <a:t>?</a:t>
              </a:r>
              <a:r>
                <a:rPr lang="nl-NL" sz="1150" b="1" noProof="0">
                  <a:solidFill>
                    <a:schemeClr val="accent3"/>
                  </a:solidFill>
                </a:rPr>
                <a:t> </a:t>
              </a:r>
            </a:p>
            <a:p>
              <a:pPr>
                <a:lnSpc>
                  <a:spcPct val="150000"/>
                </a:lnSpc>
              </a:pPr>
              <a:r>
                <a:rPr lang="nl-NL" sz="1150" noProof="0">
                  <a:solidFill>
                    <a:schemeClr val="accent3"/>
                  </a:solidFill>
                </a:rPr>
                <a:t>Gebruik dan deze knoppen:</a:t>
              </a:r>
            </a:p>
            <a:p>
              <a:pPr>
                <a:lnSpc>
                  <a:spcPct val="150000"/>
                </a:lnSpc>
              </a:pPr>
              <a:endParaRPr lang="nl-NL" sz="1150" noProof="0">
                <a:solidFill>
                  <a:schemeClr val="accent3"/>
                </a:solidFill>
              </a:endParaRPr>
            </a:p>
            <a:p>
              <a:pPr>
                <a:lnSpc>
                  <a:spcPct val="150000"/>
                </a:lnSpc>
              </a:pPr>
              <a:endParaRPr lang="nl-NL" sz="1150" noProof="0">
                <a:solidFill>
                  <a:schemeClr val="accent3"/>
                </a:solidFill>
              </a:endParaRPr>
            </a:p>
            <a:p>
              <a:pPr>
                <a:lnSpc>
                  <a:spcPct val="150000"/>
                </a:lnSpc>
              </a:pPr>
              <a:endParaRPr lang="nl-NL" sz="1150" noProof="0">
                <a:solidFill>
                  <a:schemeClr val="accent3"/>
                </a:solidFill>
              </a:endParaRPr>
            </a:p>
            <a:p>
              <a:pPr>
                <a:lnSpc>
                  <a:spcPct val="150000"/>
                </a:lnSpc>
              </a:pPr>
              <a:r>
                <a:rPr lang="nl-NL" sz="1150" noProof="0">
                  <a:solidFill>
                    <a:schemeClr val="accent3"/>
                  </a:solidFill>
                </a:rPr>
                <a:t>En niet deze:</a:t>
              </a:r>
            </a:p>
          </p:txBody>
        </p:sp>
        <p:pic>
          <p:nvPicPr>
            <p:cNvPr id="19" name="Afbeelding 18">
              <a:extLst>
                <a:ext uri="{FF2B5EF4-FFF2-40B4-BE49-F238E27FC236}">
                  <a16:creationId xmlns:a16="http://schemas.microsoft.com/office/drawing/2014/main" id="{CBD8BAE2-31B2-40E4-9DA2-12683378B4B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344400" y="705970"/>
              <a:ext cx="1778380" cy="504609"/>
            </a:xfrm>
            <a:prstGeom prst="rect">
              <a:avLst/>
            </a:prstGeom>
          </p:spPr>
        </p:pic>
        <p:pic>
          <p:nvPicPr>
            <p:cNvPr id="22" name="Afbeelding 21">
              <a:extLst>
                <a:ext uri="{FF2B5EF4-FFF2-40B4-BE49-F238E27FC236}">
                  <a16:creationId xmlns:a16="http://schemas.microsoft.com/office/drawing/2014/main" id="{59DF2F65-5F8D-45B9-9674-3BCD710D92D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2344400" y="1578139"/>
              <a:ext cx="1782734" cy="505845"/>
            </a:xfrm>
            <a:prstGeom prst="rect">
              <a:avLst/>
            </a:prstGeom>
          </p:spPr>
        </p:pic>
      </p:grpSp>
    </p:spTree>
    <p:extLst>
      <p:ext uri="{BB962C8B-B14F-4D97-AF65-F5344CB8AC3E}">
        <p14:creationId xmlns:p14="http://schemas.microsoft.com/office/powerpoint/2010/main" val="11403912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Aftiteling">
    <p:spTree>
      <p:nvGrpSpPr>
        <p:cNvPr id="1" name=""/>
        <p:cNvGrpSpPr/>
        <p:nvPr/>
      </p:nvGrpSpPr>
      <p:grpSpPr>
        <a:xfrm>
          <a:off x="0" y="0"/>
          <a:ext cx="0" cy="0"/>
          <a:chOff x="0" y="0"/>
          <a:chExt cx="0" cy="0"/>
        </a:xfrm>
      </p:grpSpPr>
      <p:sp>
        <p:nvSpPr>
          <p:cNvPr id="7" name="Date Placeholder 3">
            <a:extLst>
              <a:ext uri="{FF2B5EF4-FFF2-40B4-BE49-F238E27FC236}">
                <a16:creationId xmlns:a16="http://schemas.microsoft.com/office/drawing/2014/main" id="{152E7C87-6BFB-4231-84DA-6877917081CA}"/>
              </a:ext>
            </a:extLst>
          </p:cNvPr>
          <p:cNvSpPr>
            <a:spLocks noGrp="1" noSelect="1" noRot="1" noChangeAspect="1" noMove="1" noResize="1" noEditPoints="1" noAdjustHandles="1" noChangeArrowheads="1" noChangeShapeType="1" noTextEdit="1"/>
          </p:cNvSpPr>
          <p:nvPr>
            <p:ph type="dt" sz="half" idx="10"/>
          </p:nvPr>
        </p:nvSpPr>
        <p:spPr>
          <a:xfrm>
            <a:off x="5207727" y="4271636"/>
            <a:ext cx="1779588" cy="179387"/>
          </a:xfrm>
          <a:prstGeom prst="rect">
            <a:avLst/>
          </a:prstGeom>
        </p:spPr>
        <p:txBody>
          <a:bodyPr vert="horz" lIns="76200" tIns="0" rIns="76200" bIns="0" anchor="b" anchorCtr="0"/>
          <a:lstStyle>
            <a:lvl1pPr>
              <a:defRPr sz="1200">
                <a:solidFill>
                  <a:schemeClr val="bg2">
                    <a:lumMod val="50000"/>
                  </a:schemeClr>
                </a:solidFill>
              </a:defRPr>
            </a:lvl1pPr>
          </a:lstStyle>
          <a:p>
            <a:fld id="{47F63991-1191-4145-8962-578FBEFAC86D}" type="datetimeFigureOut">
              <a:rPr lang="nl-NL" smtClean="0"/>
              <a:pPr/>
              <a:t>28-10-2025</a:t>
            </a:fld>
            <a:endParaRPr lang="nl-NL"/>
          </a:p>
        </p:txBody>
      </p:sp>
      <p:sp>
        <p:nvSpPr>
          <p:cNvPr id="8" name="Footer Placeholder 4">
            <a:extLst>
              <a:ext uri="{FF2B5EF4-FFF2-40B4-BE49-F238E27FC236}">
                <a16:creationId xmlns:a16="http://schemas.microsoft.com/office/drawing/2014/main" id="{28BEF6C7-39BD-4AA9-8D7A-9369C3CF23AC}"/>
              </a:ext>
            </a:extLst>
          </p:cNvPr>
          <p:cNvSpPr>
            <a:spLocks noGrp="1" noSelect="1" noRot="1" noChangeAspect="1" noMove="1" noResize="1" noEditPoints="1" noAdjustHandles="1" noChangeArrowheads="1" noChangeShapeType="1" noTextEdit="1"/>
          </p:cNvSpPr>
          <p:nvPr>
            <p:ph type="ftr" sz="quarter" idx="11"/>
          </p:nvPr>
        </p:nvSpPr>
        <p:spPr>
          <a:xfrm>
            <a:off x="7176227" y="4271636"/>
            <a:ext cx="3748088" cy="179387"/>
          </a:xfrm>
        </p:spPr>
        <p:txBody>
          <a:bodyPr vert="horz" lIns="76200" tIns="0" rIns="76200" bIns="0" anchor="b" anchorCtr="0"/>
          <a:lstStyle>
            <a:lvl1pPr>
              <a:defRPr sz="1200">
                <a:solidFill>
                  <a:schemeClr val="bg2">
                    <a:lumMod val="50000"/>
                  </a:schemeClr>
                </a:solidFill>
              </a:defRPr>
            </a:lvl1pPr>
          </a:lstStyle>
          <a:p>
            <a:endParaRPr lang="nl-NL"/>
          </a:p>
        </p:txBody>
      </p:sp>
      <p:sp>
        <p:nvSpPr>
          <p:cNvPr id="29" name="Title 28">
            <a:extLst>
              <a:ext uri="{FF2B5EF4-FFF2-40B4-BE49-F238E27FC236}">
                <a16:creationId xmlns:a16="http://schemas.microsoft.com/office/drawing/2014/main" id="{F743C720-76CA-4490-9814-4D595BBD32F5}"/>
              </a:ext>
            </a:extLst>
          </p:cNvPr>
          <p:cNvSpPr>
            <a:spLocks noGrp="1" noSelect="1" noRot="1" noChangeAspect="1" noMove="1" noResize="1" noEditPoints="1" noAdjustHandles="1" noChangeArrowheads="1" noChangeShapeType="1" noTextEdit="1"/>
          </p:cNvSpPr>
          <p:nvPr>
            <p:ph type="title"/>
          </p:nvPr>
        </p:nvSpPr>
        <p:spPr>
          <a:xfrm>
            <a:off x="5207727" y="2057400"/>
            <a:ext cx="5716588" cy="1589740"/>
          </a:xfrm>
        </p:spPr>
        <p:txBody>
          <a:bodyPr/>
          <a:lstStyle>
            <a:lvl1pPr>
              <a:defRPr sz="3600">
                <a:solidFill>
                  <a:schemeClr val="tx2"/>
                </a:solidFill>
              </a:defRPr>
            </a:lvl1pPr>
          </a:lstStyle>
          <a:p>
            <a:r>
              <a:rPr lang="nl-NL"/>
              <a:t>Klik om stijl te bewerken</a:t>
            </a:r>
            <a:endParaRPr lang="en-NL"/>
          </a:p>
        </p:txBody>
      </p:sp>
      <p:sp>
        <p:nvSpPr>
          <p:cNvPr id="12" name="Subtitle 2">
            <a:extLst>
              <a:ext uri="{FF2B5EF4-FFF2-40B4-BE49-F238E27FC236}">
                <a16:creationId xmlns:a16="http://schemas.microsoft.com/office/drawing/2014/main" id="{4978C78E-2FF0-4DA6-B383-572532C8243F}"/>
              </a:ext>
            </a:extLst>
          </p:cNvPr>
          <p:cNvSpPr>
            <a:spLocks noGrp="1" noSelect="1" noRot="1" noChangeAspect="1" noMove="1" noResize="1" noEditPoints="1" noAdjustHandles="1" noChangeArrowheads="1" noChangeShapeType="1" noTextEdit="1"/>
          </p:cNvSpPr>
          <p:nvPr>
            <p:ph type="subTitle" idx="1"/>
          </p:nvPr>
        </p:nvSpPr>
        <p:spPr>
          <a:xfrm>
            <a:off x="5207727" y="3735454"/>
            <a:ext cx="5715000" cy="488620"/>
          </a:xfrm>
        </p:spPr>
        <p:txBody>
          <a:bodyPr/>
          <a:lstStyle>
            <a:lvl1pPr marL="0" indent="0" algn="l">
              <a:buNone/>
              <a:defRPr sz="2100" b="1">
                <a:solidFill>
                  <a:schemeClr val="tx2"/>
                </a:solidFill>
                <a:latin typeface="Daytona Condensed" panose="020B050603050304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noProof="0"/>
              <a:t>Klikken om de ondertitelstijl van het model te bewerken</a:t>
            </a:r>
          </a:p>
        </p:txBody>
      </p:sp>
      <p:sp>
        <p:nvSpPr>
          <p:cNvPr id="5" name="Graphic 2">
            <a:extLst>
              <a:ext uri="{FF2B5EF4-FFF2-40B4-BE49-F238E27FC236}">
                <a16:creationId xmlns:a16="http://schemas.microsoft.com/office/drawing/2014/main" id="{80DB1F6F-94A0-44A0-8AAC-C5A30EA81712}"/>
              </a:ext>
            </a:extLst>
          </p:cNvPr>
          <p:cNvSpPr/>
          <p:nvPr/>
        </p:nvSpPr>
        <p:spPr>
          <a:xfrm>
            <a:off x="0" y="0"/>
            <a:ext cx="12192000" cy="1828800"/>
          </a:xfrm>
          <a:custGeom>
            <a:avLst/>
            <a:gdLst>
              <a:gd name="connsiteX0" fmla="*/ 0 w 12192000"/>
              <a:gd name="connsiteY0" fmla="*/ 1828800 h 1828800"/>
              <a:gd name="connsiteX1" fmla="*/ 12192000 w 12192000"/>
              <a:gd name="connsiteY1" fmla="*/ 165100 h 1828800"/>
              <a:gd name="connsiteX2" fmla="*/ 12192000 w 12192000"/>
              <a:gd name="connsiteY2" fmla="*/ 0 h 1828800"/>
              <a:gd name="connsiteX3" fmla="*/ 0 w 12192000"/>
              <a:gd name="connsiteY3" fmla="*/ 0 h 1828800"/>
            </a:gdLst>
            <a:ahLst/>
            <a:cxnLst>
              <a:cxn ang="0">
                <a:pos x="connsiteX0" y="connsiteY0"/>
              </a:cxn>
              <a:cxn ang="0">
                <a:pos x="connsiteX1" y="connsiteY1"/>
              </a:cxn>
              <a:cxn ang="0">
                <a:pos x="connsiteX2" y="connsiteY2"/>
              </a:cxn>
              <a:cxn ang="0">
                <a:pos x="connsiteX3" y="connsiteY3"/>
              </a:cxn>
            </a:cxnLst>
            <a:rect l="l" t="t" r="r" b="b"/>
            <a:pathLst>
              <a:path w="12192000" h="1828800">
                <a:moveTo>
                  <a:pt x="0" y="1828800"/>
                </a:moveTo>
                <a:cubicBezTo>
                  <a:pt x="3952113" y="1562100"/>
                  <a:pt x="8078216" y="1009396"/>
                  <a:pt x="12192000" y="165100"/>
                </a:cubicBezTo>
                <a:lnTo>
                  <a:pt x="12192000" y="0"/>
                </a:lnTo>
                <a:lnTo>
                  <a:pt x="0" y="0"/>
                </a:lnTo>
                <a:close/>
              </a:path>
            </a:pathLst>
          </a:custGeom>
          <a:solidFill>
            <a:schemeClr val="accent1"/>
          </a:solidFill>
          <a:ln w="12700" cap="flat">
            <a:noFill/>
            <a:prstDash val="solid"/>
            <a:miter/>
          </a:ln>
        </p:spPr>
        <p:txBody>
          <a:bodyPr rtlCol="0" anchor="ctr"/>
          <a:lstStyle/>
          <a:p>
            <a:endParaRPr lang="nl-NL"/>
          </a:p>
        </p:txBody>
      </p:sp>
      <p:sp>
        <p:nvSpPr>
          <p:cNvPr id="18" name="Picture Placeholder 17">
            <a:extLst>
              <a:ext uri="{FF2B5EF4-FFF2-40B4-BE49-F238E27FC236}">
                <a16:creationId xmlns:a16="http://schemas.microsoft.com/office/drawing/2014/main" id="{7B280932-7392-47C0-906E-4D06DF968A70}"/>
              </a:ext>
            </a:extLst>
          </p:cNvPr>
          <p:cNvSpPr>
            <a:spLocks noGrp="1"/>
          </p:cNvSpPr>
          <p:nvPr>
            <p:ph type="pic" sz="quarter" idx="12"/>
          </p:nvPr>
        </p:nvSpPr>
        <p:spPr>
          <a:xfrm>
            <a:off x="1" y="0"/>
            <a:ext cx="6292977" cy="6858000"/>
          </a:xfrm>
          <a:custGeom>
            <a:avLst/>
            <a:gdLst>
              <a:gd name="connsiteX0" fmla="*/ 0 w 6292977"/>
              <a:gd name="connsiteY0" fmla="*/ 0 h 6858000"/>
              <a:gd name="connsiteX1" fmla="*/ 437769 w 6292977"/>
              <a:gd name="connsiteY1" fmla="*/ 0 h 6858000"/>
              <a:gd name="connsiteX2" fmla="*/ 6292977 w 6292977"/>
              <a:gd name="connsiteY2" fmla="*/ 6858000 h 6858000"/>
              <a:gd name="connsiteX3" fmla="*/ 0 w 6292977"/>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6292977" h="6858000">
                <a:moveTo>
                  <a:pt x="0" y="0"/>
                </a:moveTo>
                <a:lnTo>
                  <a:pt x="437769" y="0"/>
                </a:lnTo>
                <a:cubicBezTo>
                  <a:pt x="2810612" y="1890001"/>
                  <a:pt x="4798365" y="4218178"/>
                  <a:pt x="6292977" y="6858000"/>
                </a:cubicBezTo>
                <a:lnTo>
                  <a:pt x="0" y="6858000"/>
                </a:lnTo>
                <a:close/>
              </a:path>
            </a:pathLst>
          </a:custGeom>
          <a:solidFill>
            <a:schemeClr val="tx2"/>
          </a:solidFill>
        </p:spPr>
        <p:txBody>
          <a:bodyPr wrap="square" anchor="ctr" anchorCtr="0">
            <a:noAutofit/>
          </a:bodyPr>
          <a:lstStyle>
            <a:lvl1pPr algn="ctr">
              <a:defRPr>
                <a:solidFill>
                  <a:schemeClr val="bg2"/>
                </a:solidFill>
              </a:defRPr>
            </a:lvl1pPr>
          </a:lstStyle>
          <a:p>
            <a:r>
              <a:rPr lang="nl-NL"/>
              <a:t>Klik op het pictogram als u een afbeelding wilt toevoegen</a:t>
            </a:r>
          </a:p>
        </p:txBody>
      </p:sp>
      <p:pic>
        <p:nvPicPr>
          <p:cNvPr id="14" name="Graphic 13">
            <a:extLst>
              <a:ext uri="{FF2B5EF4-FFF2-40B4-BE49-F238E27FC236}">
                <a16:creationId xmlns:a16="http://schemas.microsoft.com/office/drawing/2014/main" id="{0ED32692-CE2D-40FE-8F2C-B680082EA2C3}"/>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129838" y="5903973"/>
            <a:ext cx="1776412" cy="752415"/>
          </a:xfrm>
          <a:prstGeom prst="rect">
            <a:avLst/>
          </a:prstGeom>
        </p:spPr>
      </p:pic>
      <p:sp>
        <p:nvSpPr>
          <p:cNvPr id="2" name="Tijdelijke aanduiding voor dianummer 1">
            <a:extLst>
              <a:ext uri="{FF2B5EF4-FFF2-40B4-BE49-F238E27FC236}">
                <a16:creationId xmlns:a16="http://schemas.microsoft.com/office/drawing/2014/main" id="{998F10D9-43E1-41D3-B523-55A00060F14D}"/>
              </a:ext>
            </a:extLst>
          </p:cNvPr>
          <p:cNvSpPr>
            <a:spLocks noGrp="1"/>
          </p:cNvSpPr>
          <p:nvPr>
            <p:ph type="sldNum" sz="quarter" idx="13"/>
          </p:nvPr>
        </p:nvSpPr>
        <p:spPr/>
        <p:txBody>
          <a:bodyPr/>
          <a:lstStyle/>
          <a:p>
            <a:fld id="{3EAD3CD1-5EF7-4D4D-9F36-20D0C38CA6C4}" type="slidenum">
              <a:rPr lang="nl-NL" smtClean="0"/>
              <a:pPr/>
              <a:t>‹nr.›</a:t>
            </a:fld>
            <a:endParaRPr lang="nl-NL"/>
          </a:p>
        </p:txBody>
      </p:sp>
      <p:sp>
        <p:nvSpPr>
          <p:cNvPr id="11" name="TextBox 10">
            <a:extLst>
              <a:ext uri="{FF2B5EF4-FFF2-40B4-BE49-F238E27FC236}">
                <a16:creationId xmlns:a16="http://schemas.microsoft.com/office/drawing/2014/main" id="{02BEE37A-8F33-4B4A-9A21-63EBA5B59833}"/>
              </a:ext>
            </a:extLst>
          </p:cNvPr>
          <p:cNvSpPr txBox="1"/>
          <p:nvPr userDrawn="1"/>
        </p:nvSpPr>
        <p:spPr>
          <a:xfrm>
            <a:off x="12268200" y="204788"/>
            <a:ext cx="1809750" cy="2506265"/>
          </a:xfrm>
          <a:prstGeom prst="rect">
            <a:avLst/>
          </a:prstGeom>
          <a:solidFill>
            <a:schemeClr val="accent4">
              <a:lumMod val="40000"/>
              <a:lumOff val="60000"/>
            </a:schemeClr>
          </a:solidFill>
          <a:ln>
            <a:solidFill>
              <a:schemeClr val="accent3"/>
            </a:solidFill>
          </a:ln>
        </p:spPr>
        <p:txBody>
          <a:bodyPr wrap="square" rtlCol="0">
            <a:noAutofit/>
          </a:bodyPr>
          <a:lstStyle/>
          <a:p>
            <a:pPr>
              <a:lnSpc>
                <a:spcPct val="150000"/>
              </a:lnSpc>
            </a:pPr>
            <a:r>
              <a:rPr lang="nl-NL" sz="1150" noProof="0">
                <a:solidFill>
                  <a:schemeClr val="accent3"/>
                </a:solidFill>
              </a:rPr>
              <a:t>Bevat dit kader al een afbeelding? Gebruik dan niet de functie “Afbeelding vervangen”, maar selecteer het kader en verwijder deze. Het kader wordt dan opnieuw ingesteld waarna een nieuwe afbeelding geplaatst kan worden.</a:t>
            </a:r>
          </a:p>
        </p:txBody>
      </p:sp>
    </p:spTree>
    <p:extLst>
      <p:ext uri="{BB962C8B-B14F-4D97-AF65-F5344CB8AC3E}">
        <p14:creationId xmlns:p14="http://schemas.microsoft.com/office/powerpoint/2010/main" val="9380405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3FFE855-F490-2351-C20A-A77082C65770}"/>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D8CD7C5E-9866-0038-4EC2-50B3A5EC00C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C0990D70-F893-37CE-9746-4D225CA55FC1}"/>
              </a:ext>
            </a:extLst>
          </p:cNvPr>
          <p:cNvSpPr>
            <a:spLocks noGrp="1"/>
          </p:cNvSpPr>
          <p:nvPr>
            <p:ph type="dt" sz="half" idx="10"/>
          </p:nvPr>
        </p:nvSpPr>
        <p:spPr/>
        <p:txBody>
          <a:bodyPr/>
          <a:lstStyle/>
          <a:p>
            <a:fld id="{6F304D1F-0CFB-4FD3-BA60-147EC1812AB0}" type="datetimeFigureOut">
              <a:rPr lang="nl-NL" smtClean="0"/>
              <a:t>28-10-2025</a:t>
            </a:fld>
            <a:endParaRPr lang="nl-NL"/>
          </a:p>
        </p:txBody>
      </p:sp>
      <p:sp>
        <p:nvSpPr>
          <p:cNvPr id="5" name="Tijdelijke aanduiding voor voettekst 4">
            <a:extLst>
              <a:ext uri="{FF2B5EF4-FFF2-40B4-BE49-F238E27FC236}">
                <a16:creationId xmlns:a16="http://schemas.microsoft.com/office/drawing/2014/main" id="{5B3DCA31-26D9-5758-1ED6-278D616EFCC7}"/>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981BE9A0-F0EE-0905-F51E-46F6808951FE}"/>
              </a:ext>
            </a:extLst>
          </p:cNvPr>
          <p:cNvSpPr>
            <a:spLocks noGrp="1"/>
          </p:cNvSpPr>
          <p:nvPr>
            <p:ph type="sldNum" sz="quarter" idx="12"/>
          </p:nvPr>
        </p:nvSpPr>
        <p:spPr/>
        <p:txBody>
          <a:bodyPr/>
          <a:lstStyle/>
          <a:p>
            <a:fld id="{B0FCCD82-1958-473E-B34F-57CC225387B2}" type="slidenum">
              <a:rPr lang="nl-NL" smtClean="0"/>
              <a:t>‹nr.›</a:t>
            </a:fld>
            <a:endParaRPr lang="nl-NL"/>
          </a:p>
        </p:txBody>
      </p:sp>
    </p:spTree>
    <p:extLst>
      <p:ext uri="{BB962C8B-B14F-4D97-AF65-F5344CB8AC3E}">
        <p14:creationId xmlns:p14="http://schemas.microsoft.com/office/powerpoint/2010/main" val="9793774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tandaar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17DB16-2909-4D66-9189-D6397214EAE3}"/>
              </a:ext>
            </a:extLst>
          </p:cNvPr>
          <p:cNvSpPr>
            <a:spLocks noGrp="1" noSelect="1" noRot="1" noChangeAspect="1" noMove="1" noResize="1" noEditPoints="1" noAdjustHandles="1" noChangeArrowheads="1" noChangeShapeType="1" noTextEdit="1"/>
          </p:cNvSpPr>
          <p:nvPr>
            <p:ph type="title"/>
          </p:nvPr>
        </p:nvSpPr>
        <p:spPr/>
        <p:txBody>
          <a:bodyPr/>
          <a:lstStyle/>
          <a:p>
            <a:r>
              <a:rPr lang="nl-NL" noProof="0"/>
              <a:t>Klik om stijl te bewerken</a:t>
            </a:r>
          </a:p>
        </p:txBody>
      </p:sp>
      <p:sp>
        <p:nvSpPr>
          <p:cNvPr id="3" name="Content Placeholder 2">
            <a:extLst>
              <a:ext uri="{FF2B5EF4-FFF2-40B4-BE49-F238E27FC236}">
                <a16:creationId xmlns:a16="http://schemas.microsoft.com/office/drawing/2014/main" id="{625B7D59-E686-4637-A585-A0B3C0A6FB10}"/>
              </a:ext>
            </a:extLst>
          </p:cNvPr>
          <p:cNvSpPr>
            <a:spLocks noGrp="1" noSelect="1" noRot="1" noChangeAspect="1" noMove="1" noResize="1" noEditPoints="1" noAdjustHandles="1" noChangeArrowheads="1" noChangeShapeType="1" noTextEdit="1"/>
          </p:cNvSpPr>
          <p:nvPr>
            <p:ph idx="1"/>
          </p:nvPr>
        </p:nvSpPr>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nl-NL" noProof="0"/>
              <a:t>Klikken om de tekststijl van het model te bewerken</a:t>
            </a:r>
          </a:p>
          <a:p>
            <a:pPr lvl="1"/>
            <a:r>
              <a:rPr lang="nl-NL" noProof="0"/>
              <a:t>Tweede niveau</a:t>
            </a:r>
          </a:p>
          <a:p>
            <a:pPr lvl="2"/>
            <a:r>
              <a:rPr lang="nl-NL" noProof="0"/>
              <a:t>Derde niveau</a:t>
            </a:r>
          </a:p>
          <a:p>
            <a:pPr lvl="3"/>
            <a:r>
              <a:rPr lang="nl-NL" noProof="0"/>
              <a:t>Vierde niveau</a:t>
            </a:r>
          </a:p>
          <a:p>
            <a:pPr lvl="4"/>
            <a:r>
              <a:rPr lang="nl-NL" noProof="0"/>
              <a:t>Vijfde niveau</a:t>
            </a:r>
          </a:p>
        </p:txBody>
      </p:sp>
      <p:sp>
        <p:nvSpPr>
          <p:cNvPr id="7" name="Footer Placeholder 4">
            <a:extLst>
              <a:ext uri="{FF2B5EF4-FFF2-40B4-BE49-F238E27FC236}">
                <a16:creationId xmlns:a16="http://schemas.microsoft.com/office/drawing/2014/main" id="{4579C6AB-5767-472E-A900-0993E8183667}"/>
              </a:ext>
            </a:extLst>
          </p:cNvPr>
          <p:cNvSpPr>
            <a:spLocks noGrp="1" noSelect="1" noRot="1" noChangeAspect="1" noMove="1" noResize="1" noEditPoints="1" noAdjustHandles="1" noChangeArrowheads="1" noChangeShapeType="1" noTextEdit="1"/>
          </p:cNvSpPr>
          <p:nvPr>
            <p:ph type="ftr" sz="quarter" idx="3"/>
          </p:nvPr>
        </p:nvSpPr>
        <p:spPr>
          <a:xfrm>
            <a:off x="4221542" y="6384565"/>
            <a:ext cx="3748088" cy="268648"/>
          </a:xfrm>
          <a:prstGeom prst="rect">
            <a:avLst/>
          </a:prstGeom>
        </p:spPr>
        <p:txBody>
          <a:bodyPr vert="horz" lIns="91440" tIns="0" rIns="91440" bIns="0" rtlCol="0" anchor="t" anchorCtr="0"/>
          <a:lstStyle>
            <a:lvl1pPr algn="l">
              <a:defRPr sz="1200">
                <a:solidFill>
                  <a:schemeClr val="bg2">
                    <a:lumMod val="50000"/>
                  </a:schemeClr>
                </a:solidFill>
              </a:defRPr>
            </a:lvl1pPr>
          </a:lstStyle>
          <a:p>
            <a:endParaRPr lang="nl-NL"/>
          </a:p>
        </p:txBody>
      </p:sp>
      <p:sp>
        <p:nvSpPr>
          <p:cNvPr id="8" name="Date Placeholder 3">
            <a:extLst>
              <a:ext uri="{FF2B5EF4-FFF2-40B4-BE49-F238E27FC236}">
                <a16:creationId xmlns:a16="http://schemas.microsoft.com/office/drawing/2014/main" id="{C783FE69-4485-4C45-B437-711EA5CAF062}"/>
              </a:ext>
            </a:extLst>
          </p:cNvPr>
          <p:cNvSpPr>
            <a:spLocks noGrp="1" noSelect="1" noRot="1" noChangeAspect="1" noMove="1" noResize="1" noEditPoints="1" noAdjustHandles="1" noChangeArrowheads="1" noChangeShapeType="1" noTextEdit="1"/>
          </p:cNvSpPr>
          <p:nvPr>
            <p:ph type="dt" sz="half" idx="2"/>
          </p:nvPr>
        </p:nvSpPr>
        <p:spPr>
          <a:xfrm>
            <a:off x="285751" y="6384565"/>
            <a:ext cx="1778140" cy="268648"/>
          </a:xfrm>
          <a:prstGeom prst="rect">
            <a:avLst/>
          </a:prstGeom>
        </p:spPr>
        <p:txBody>
          <a:bodyPr vert="horz" lIns="76200" tIns="0" rIns="76200" bIns="0" anchor="t" anchorCtr="0"/>
          <a:lstStyle>
            <a:lvl1pPr>
              <a:defRPr sz="1200">
                <a:solidFill>
                  <a:schemeClr val="bg1"/>
                </a:solidFill>
              </a:defRPr>
            </a:lvl1pPr>
          </a:lstStyle>
          <a:p>
            <a:fld id="{47F63991-1191-4145-8962-578FBEFAC86D}" type="datetimeFigureOut">
              <a:rPr lang="nl-NL" smtClean="0"/>
              <a:pPr/>
              <a:t>28-10-2025</a:t>
            </a:fld>
            <a:endParaRPr lang="nl-NL"/>
          </a:p>
        </p:txBody>
      </p:sp>
      <p:sp>
        <p:nvSpPr>
          <p:cNvPr id="9" name="Slide Number Placeholder 5">
            <a:extLst>
              <a:ext uri="{FF2B5EF4-FFF2-40B4-BE49-F238E27FC236}">
                <a16:creationId xmlns:a16="http://schemas.microsoft.com/office/drawing/2014/main" id="{2C43232F-B0E4-4A28-8572-109898A669B5}"/>
              </a:ext>
            </a:extLst>
          </p:cNvPr>
          <p:cNvSpPr>
            <a:spLocks noGrp="1" noSelect="1" noRot="1" noChangeAspect="1" noMove="1" noResize="1" noEditPoints="1" noAdjustHandles="1" noChangeArrowheads="1" noChangeShapeType="1" noTextEdit="1"/>
          </p:cNvSpPr>
          <p:nvPr>
            <p:ph type="sldNum" sz="quarter" idx="4"/>
          </p:nvPr>
        </p:nvSpPr>
        <p:spPr>
          <a:xfrm>
            <a:off x="11108494" y="6384565"/>
            <a:ext cx="797755" cy="268648"/>
          </a:xfrm>
          <a:prstGeom prst="rect">
            <a:avLst/>
          </a:prstGeom>
        </p:spPr>
        <p:txBody>
          <a:bodyPr vert="horz" lIns="76200" tIns="0" rIns="76200" bIns="0" anchor="t" anchorCtr="0"/>
          <a:lstStyle>
            <a:lvl1pPr>
              <a:defRPr sz="1200">
                <a:solidFill>
                  <a:schemeClr val="bg1"/>
                </a:solidFill>
              </a:defRPr>
            </a:lvl1pPr>
          </a:lstStyle>
          <a:p>
            <a:fld id="{3EAD3CD1-5EF7-4D4D-9F36-20D0C38CA6C4}" type="slidenum">
              <a:rPr lang="nl-NL" smtClean="0"/>
              <a:pPr/>
              <a:t>‹nr.›</a:t>
            </a:fld>
            <a:endParaRPr lang="nl-NL"/>
          </a:p>
        </p:txBody>
      </p:sp>
      <p:grpSp>
        <p:nvGrpSpPr>
          <p:cNvPr id="11" name="Groep 10">
            <a:extLst>
              <a:ext uri="{FF2B5EF4-FFF2-40B4-BE49-F238E27FC236}">
                <a16:creationId xmlns:a16="http://schemas.microsoft.com/office/drawing/2014/main" id="{D75B0959-F8B3-4D25-A6BF-465E4F0AC143}"/>
              </a:ext>
            </a:extLst>
          </p:cNvPr>
          <p:cNvGrpSpPr>
            <a:grpSpLocks noChangeAspect="1"/>
          </p:cNvGrpSpPr>
          <p:nvPr userDrawn="1"/>
        </p:nvGrpSpPr>
        <p:grpSpPr>
          <a:xfrm>
            <a:off x="12268200" y="204788"/>
            <a:ext cx="2376311" cy="2406014"/>
            <a:chOff x="12268200" y="204788"/>
            <a:chExt cx="1905000" cy="1928812"/>
          </a:xfrm>
        </p:grpSpPr>
        <p:sp>
          <p:nvSpPr>
            <p:cNvPr id="13" name="TextBox 9">
              <a:extLst>
                <a:ext uri="{FF2B5EF4-FFF2-40B4-BE49-F238E27FC236}">
                  <a16:creationId xmlns:a16="http://schemas.microsoft.com/office/drawing/2014/main" id="{9AC70FC2-CEC6-450A-8516-695B9060FC81}"/>
                </a:ext>
              </a:extLst>
            </p:cNvPr>
            <p:cNvSpPr txBox="1"/>
            <p:nvPr userDrawn="1"/>
          </p:nvSpPr>
          <p:spPr>
            <a:xfrm>
              <a:off x="12268200" y="204788"/>
              <a:ext cx="1905000" cy="1928812"/>
            </a:xfrm>
            <a:prstGeom prst="rect">
              <a:avLst/>
            </a:prstGeom>
            <a:solidFill>
              <a:schemeClr val="accent4">
                <a:lumMod val="40000"/>
                <a:lumOff val="60000"/>
              </a:schemeClr>
            </a:solidFill>
            <a:ln>
              <a:solidFill>
                <a:schemeClr val="accent3"/>
              </a:solidFill>
            </a:ln>
          </p:spPr>
          <p:txBody>
            <a:bodyPr wrap="square" rtlCol="0">
              <a:noAutofit/>
            </a:bodyPr>
            <a:lstStyle/>
            <a:p>
              <a:pPr>
                <a:lnSpc>
                  <a:spcPct val="150000"/>
                </a:lnSpc>
              </a:pPr>
              <a:r>
                <a:rPr lang="nl-NL" sz="1150" b="1" noProof="0" err="1">
                  <a:solidFill>
                    <a:schemeClr val="accent3"/>
                  </a:solidFill>
                  <a:latin typeface="+mj-lt"/>
                </a:rPr>
                <a:t>Bulletpoints</a:t>
              </a:r>
              <a:r>
                <a:rPr lang="nl-NL" sz="1150" b="1" noProof="0">
                  <a:solidFill>
                    <a:schemeClr val="accent3"/>
                  </a:solidFill>
                  <a:latin typeface="+mj-lt"/>
                </a:rPr>
                <a:t>?</a:t>
              </a:r>
              <a:r>
                <a:rPr lang="nl-NL" sz="1150" b="1" noProof="0">
                  <a:solidFill>
                    <a:schemeClr val="accent3"/>
                  </a:solidFill>
                </a:rPr>
                <a:t> </a:t>
              </a:r>
            </a:p>
            <a:p>
              <a:pPr>
                <a:lnSpc>
                  <a:spcPct val="150000"/>
                </a:lnSpc>
              </a:pPr>
              <a:r>
                <a:rPr lang="nl-NL" sz="1150" noProof="0">
                  <a:solidFill>
                    <a:schemeClr val="accent3"/>
                  </a:solidFill>
                </a:rPr>
                <a:t>Gebruik dan deze knoppen:</a:t>
              </a:r>
            </a:p>
            <a:p>
              <a:pPr>
                <a:lnSpc>
                  <a:spcPct val="150000"/>
                </a:lnSpc>
              </a:pPr>
              <a:endParaRPr lang="nl-NL" sz="1150" noProof="0">
                <a:solidFill>
                  <a:schemeClr val="accent3"/>
                </a:solidFill>
              </a:endParaRPr>
            </a:p>
            <a:p>
              <a:pPr>
                <a:lnSpc>
                  <a:spcPct val="150000"/>
                </a:lnSpc>
              </a:pPr>
              <a:endParaRPr lang="nl-NL" sz="1150" noProof="0">
                <a:solidFill>
                  <a:schemeClr val="accent3"/>
                </a:solidFill>
              </a:endParaRPr>
            </a:p>
            <a:p>
              <a:pPr>
                <a:lnSpc>
                  <a:spcPct val="150000"/>
                </a:lnSpc>
              </a:pPr>
              <a:endParaRPr lang="nl-NL" sz="1150" noProof="0">
                <a:solidFill>
                  <a:schemeClr val="accent3"/>
                </a:solidFill>
              </a:endParaRPr>
            </a:p>
            <a:p>
              <a:pPr>
                <a:lnSpc>
                  <a:spcPct val="150000"/>
                </a:lnSpc>
              </a:pPr>
              <a:r>
                <a:rPr lang="nl-NL" sz="1150" noProof="0">
                  <a:solidFill>
                    <a:schemeClr val="accent3"/>
                  </a:solidFill>
                </a:rPr>
                <a:t>En niet deze:</a:t>
              </a:r>
            </a:p>
          </p:txBody>
        </p:sp>
        <p:pic>
          <p:nvPicPr>
            <p:cNvPr id="14" name="Afbeelding 13">
              <a:extLst>
                <a:ext uri="{FF2B5EF4-FFF2-40B4-BE49-F238E27FC236}">
                  <a16:creationId xmlns:a16="http://schemas.microsoft.com/office/drawing/2014/main" id="{C63B0312-2DCC-403C-94BD-2F6A422D588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344400" y="705970"/>
              <a:ext cx="1778380" cy="504609"/>
            </a:xfrm>
            <a:prstGeom prst="rect">
              <a:avLst/>
            </a:prstGeom>
          </p:spPr>
        </p:pic>
        <p:pic>
          <p:nvPicPr>
            <p:cNvPr id="17" name="Afbeelding 16">
              <a:extLst>
                <a:ext uri="{FF2B5EF4-FFF2-40B4-BE49-F238E27FC236}">
                  <a16:creationId xmlns:a16="http://schemas.microsoft.com/office/drawing/2014/main" id="{DC7568C5-5DF0-4F01-96B3-2292880AF99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2344400" y="1578139"/>
              <a:ext cx="1782734" cy="505845"/>
            </a:xfrm>
            <a:prstGeom prst="rect">
              <a:avLst/>
            </a:prstGeom>
          </p:spPr>
        </p:pic>
      </p:grpSp>
    </p:spTree>
    <p:extLst>
      <p:ext uri="{BB962C8B-B14F-4D97-AF65-F5344CB8AC3E}">
        <p14:creationId xmlns:p14="http://schemas.microsoft.com/office/powerpoint/2010/main" val="15820380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eekoloms Slid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25C20CA-B5B5-4836-9299-9DABFB967C5D}"/>
              </a:ext>
            </a:extLst>
          </p:cNvPr>
          <p:cNvSpPr>
            <a:spLocks noGrp="1" noSelect="1" noRot="1" noChangeAspect="1" noMove="1" noResize="1" noEditPoints="1" noAdjustHandles="1" noChangeArrowheads="1" noChangeShapeType="1" noTextEdit="1"/>
          </p:cNvSpPr>
          <p:nvPr>
            <p:ph sz="half" idx="1"/>
          </p:nvPr>
        </p:nvSpPr>
        <p:spPr>
          <a:xfrm>
            <a:off x="285750" y="1825625"/>
            <a:ext cx="5715000" cy="4351338"/>
          </a:xfrm>
        </p:spPr>
        <p:txBody>
          <a:bodyPr/>
          <a:lstStyle/>
          <a:p>
            <a:pPr lvl="0"/>
            <a:r>
              <a:rPr lang="nl-NL" noProof="0"/>
              <a:t>Klikken om de tekststijl van het model te bewerken</a:t>
            </a:r>
          </a:p>
          <a:p>
            <a:pPr lvl="1"/>
            <a:r>
              <a:rPr lang="nl-NL" noProof="0"/>
              <a:t>Tweede niveau</a:t>
            </a:r>
          </a:p>
          <a:p>
            <a:pPr lvl="2"/>
            <a:r>
              <a:rPr lang="nl-NL" noProof="0"/>
              <a:t>Derde niveau</a:t>
            </a:r>
          </a:p>
          <a:p>
            <a:pPr lvl="3"/>
            <a:r>
              <a:rPr lang="nl-NL" noProof="0"/>
              <a:t>Vierde niveau</a:t>
            </a:r>
          </a:p>
          <a:p>
            <a:pPr lvl="4"/>
            <a:r>
              <a:rPr lang="nl-NL" noProof="0"/>
              <a:t>Vijfde niveau</a:t>
            </a:r>
          </a:p>
        </p:txBody>
      </p:sp>
      <p:sp>
        <p:nvSpPr>
          <p:cNvPr id="4" name="Content Placeholder 3">
            <a:extLst>
              <a:ext uri="{FF2B5EF4-FFF2-40B4-BE49-F238E27FC236}">
                <a16:creationId xmlns:a16="http://schemas.microsoft.com/office/drawing/2014/main" id="{E555C44A-2F16-482D-926E-53EC7370BBAA}"/>
              </a:ext>
            </a:extLst>
          </p:cNvPr>
          <p:cNvSpPr>
            <a:spLocks noGrp="1" noSelect="1" noRot="1" noChangeAspect="1" noMove="1" noResize="1" noEditPoints="1" noAdjustHandles="1" noChangeArrowheads="1" noChangeShapeType="1" noTextEdit="1"/>
          </p:cNvSpPr>
          <p:nvPr>
            <p:ph sz="half" idx="2"/>
          </p:nvPr>
        </p:nvSpPr>
        <p:spPr>
          <a:xfrm>
            <a:off x="6191252" y="1825625"/>
            <a:ext cx="5714998" cy="4351338"/>
          </a:xfrm>
        </p:spPr>
        <p:txBody>
          <a:bodyPr/>
          <a:lstStyle/>
          <a:p>
            <a:pPr lvl="0"/>
            <a:r>
              <a:rPr lang="nl-NL" noProof="0"/>
              <a:t>Klikken om de tekststijl van het model te bewerken</a:t>
            </a:r>
          </a:p>
          <a:p>
            <a:pPr lvl="1"/>
            <a:r>
              <a:rPr lang="nl-NL" noProof="0"/>
              <a:t>Tweede niveau</a:t>
            </a:r>
          </a:p>
          <a:p>
            <a:pPr lvl="2"/>
            <a:r>
              <a:rPr lang="nl-NL" noProof="0"/>
              <a:t>Derde niveau</a:t>
            </a:r>
          </a:p>
          <a:p>
            <a:pPr lvl="3"/>
            <a:r>
              <a:rPr lang="nl-NL" noProof="0"/>
              <a:t>Vierde niveau</a:t>
            </a:r>
          </a:p>
          <a:p>
            <a:pPr lvl="4"/>
            <a:r>
              <a:rPr lang="nl-NL" noProof="0"/>
              <a:t>Vijfde niveau</a:t>
            </a:r>
          </a:p>
        </p:txBody>
      </p:sp>
      <p:sp>
        <p:nvSpPr>
          <p:cNvPr id="11" name="Title 1">
            <a:extLst>
              <a:ext uri="{FF2B5EF4-FFF2-40B4-BE49-F238E27FC236}">
                <a16:creationId xmlns:a16="http://schemas.microsoft.com/office/drawing/2014/main" id="{7F55D273-B00F-47AE-957D-1B7AAE59E321}"/>
              </a:ext>
            </a:extLst>
          </p:cNvPr>
          <p:cNvSpPr>
            <a:spLocks noGrp="1" noSelect="1" noRot="1" noChangeAspect="1" noMove="1" noResize="1" noEditPoints="1" noAdjustHandles="1" noChangeArrowheads="1" noChangeShapeType="1" noTextEdit="1"/>
          </p:cNvSpPr>
          <p:nvPr>
            <p:ph type="title"/>
          </p:nvPr>
        </p:nvSpPr>
        <p:spPr>
          <a:xfrm>
            <a:off x="284925" y="204788"/>
            <a:ext cx="10637281" cy="1142175"/>
          </a:xfrm>
        </p:spPr>
        <p:txBody>
          <a:bodyPr/>
          <a:lstStyle/>
          <a:p>
            <a:r>
              <a:rPr lang="nl-NL" noProof="0"/>
              <a:t>Klik om stijl te bewerken</a:t>
            </a:r>
          </a:p>
        </p:txBody>
      </p:sp>
      <p:sp>
        <p:nvSpPr>
          <p:cNvPr id="12" name="Footer Placeholder 4">
            <a:extLst>
              <a:ext uri="{FF2B5EF4-FFF2-40B4-BE49-F238E27FC236}">
                <a16:creationId xmlns:a16="http://schemas.microsoft.com/office/drawing/2014/main" id="{3031A0FA-4BD1-45F8-8F79-04D87266EBFF}"/>
              </a:ext>
            </a:extLst>
          </p:cNvPr>
          <p:cNvSpPr>
            <a:spLocks noGrp="1" noSelect="1" noRot="1" noChangeAspect="1" noMove="1" noResize="1" noEditPoints="1" noAdjustHandles="1" noChangeArrowheads="1" noChangeShapeType="1" noTextEdit="1"/>
          </p:cNvSpPr>
          <p:nvPr>
            <p:ph type="ftr" sz="quarter" idx="3"/>
          </p:nvPr>
        </p:nvSpPr>
        <p:spPr>
          <a:xfrm>
            <a:off x="4221542" y="6384565"/>
            <a:ext cx="3748088" cy="268648"/>
          </a:xfrm>
          <a:prstGeom prst="rect">
            <a:avLst/>
          </a:prstGeom>
        </p:spPr>
        <p:txBody>
          <a:bodyPr vert="horz" lIns="91440" tIns="0" rIns="91440" bIns="0" rtlCol="0" anchor="t" anchorCtr="0"/>
          <a:lstStyle>
            <a:lvl1pPr algn="l">
              <a:defRPr sz="1200">
                <a:solidFill>
                  <a:schemeClr val="bg2">
                    <a:lumMod val="50000"/>
                  </a:schemeClr>
                </a:solidFill>
              </a:defRPr>
            </a:lvl1pPr>
          </a:lstStyle>
          <a:p>
            <a:endParaRPr lang="nl-NL"/>
          </a:p>
        </p:txBody>
      </p:sp>
      <p:sp>
        <p:nvSpPr>
          <p:cNvPr id="13" name="Date Placeholder 3">
            <a:extLst>
              <a:ext uri="{FF2B5EF4-FFF2-40B4-BE49-F238E27FC236}">
                <a16:creationId xmlns:a16="http://schemas.microsoft.com/office/drawing/2014/main" id="{69DAAFAA-0D3F-481E-A4EB-0FC213213AA3}"/>
              </a:ext>
            </a:extLst>
          </p:cNvPr>
          <p:cNvSpPr>
            <a:spLocks noGrp="1" noSelect="1" noRot="1" noChangeAspect="1" noMove="1" noResize="1" noEditPoints="1" noAdjustHandles="1" noChangeArrowheads="1" noChangeShapeType="1" noTextEdit="1"/>
          </p:cNvSpPr>
          <p:nvPr>
            <p:ph type="dt" sz="half" idx="10"/>
          </p:nvPr>
        </p:nvSpPr>
        <p:spPr>
          <a:xfrm>
            <a:off x="285751" y="6384565"/>
            <a:ext cx="1778140" cy="268648"/>
          </a:xfrm>
          <a:prstGeom prst="rect">
            <a:avLst/>
          </a:prstGeom>
        </p:spPr>
        <p:txBody>
          <a:bodyPr vert="horz" lIns="76200" tIns="0" rIns="76200" bIns="0" anchor="t" anchorCtr="0"/>
          <a:lstStyle>
            <a:lvl1pPr>
              <a:defRPr sz="1200">
                <a:solidFill>
                  <a:schemeClr val="bg1"/>
                </a:solidFill>
              </a:defRPr>
            </a:lvl1pPr>
          </a:lstStyle>
          <a:p>
            <a:fld id="{47F63991-1191-4145-8962-578FBEFAC86D}" type="datetimeFigureOut">
              <a:rPr lang="nl-NL" smtClean="0"/>
              <a:pPr/>
              <a:t>28-10-2025</a:t>
            </a:fld>
            <a:endParaRPr lang="nl-NL"/>
          </a:p>
        </p:txBody>
      </p:sp>
      <p:sp>
        <p:nvSpPr>
          <p:cNvPr id="15" name="Slide Number Placeholder 5">
            <a:extLst>
              <a:ext uri="{FF2B5EF4-FFF2-40B4-BE49-F238E27FC236}">
                <a16:creationId xmlns:a16="http://schemas.microsoft.com/office/drawing/2014/main" id="{DF425722-6C78-492C-A623-A8DEC339668F}"/>
              </a:ext>
            </a:extLst>
          </p:cNvPr>
          <p:cNvSpPr>
            <a:spLocks noGrp="1" noSelect="1" noRot="1" noChangeAspect="1" noMove="1" noResize="1" noEditPoints="1" noAdjustHandles="1" noChangeArrowheads="1" noChangeShapeType="1" noTextEdit="1"/>
          </p:cNvSpPr>
          <p:nvPr>
            <p:ph type="sldNum" sz="quarter" idx="4"/>
          </p:nvPr>
        </p:nvSpPr>
        <p:spPr>
          <a:xfrm>
            <a:off x="11108494" y="6384565"/>
            <a:ext cx="797755" cy="268648"/>
          </a:xfrm>
          <a:prstGeom prst="rect">
            <a:avLst/>
          </a:prstGeom>
        </p:spPr>
        <p:txBody>
          <a:bodyPr vert="horz" lIns="76200" tIns="0" rIns="76200" bIns="0" anchor="t" anchorCtr="0"/>
          <a:lstStyle>
            <a:lvl1pPr>
              <a:defRPr sz="1200">
                <a:solidFill>
                  <a:schemeClr val="bg1"/>
                </a:solidFill>
              </a:defRPr>
            </a:lvl1pPr>
          </a:lstStyle>
          <a:p>
            <a:fld id="{3EAD3CD1-5EF7-4D4D-9F36-20D0C38CA6C4}" type="slidenum">
              <a:rPr lang="nl-NL" smtClean="0"/>
              <a:pPr/>
              <a:t>‹nr.›</a:t>
            </a:fld>
            <a:endParaRPr lang="nl-NL"/>
          </a:p>
        </p:txBody>
      </p:sp>
      <p:grpSp>
        <p:nvGrpSpPr>
          <p:cNvPr id="14" name="Groep 13">
            <a:extLst>
              <a:ext uri="{FF2B5EF4-FFF2-40B4-BE49-F238E27FC236}">
                <a16:creationId xmlns:a16="http://schemas.microsoft.com/office/drawing/2014/main" id="{FFFCED26-271E-491B-B266-28377DEDCEA7}"/>
              </a:ext>
            </a:extLst>
          </p:cNvPr>
          <p:cNvGrpSpPr>
            <a:grpSpLocks noChangeAspect="1"/>
          </p:cNvGrpSpPr>
          <p:nvPr userDrawn="1"/>
        </p:nvGrpSpPr>
        <p:grpSpPr>
          <a:xfrm>
            <a:off x="12268200" y="204788"/>
            <a:ext cx="2376311" cy="2406014"/>
            <a:chOff x="12268200" y="204788"/>
            <a:chExt cx="1905000" cy="1928812"/>
          </a:xfrm>
        </p:grpSpPr>
        <p:sp>
          <p:nvSpPr>
            <p:cNvPr id="20" name="TextBox 9">
              <a:extLst>
                <a:ext uri="{FF2B5EF4-FFF2-40B4-BE49-F238E27FC236}">
                  <a16:creationId xmlns:a16="http://schemas.microsoft.com/office/drawing/2014/main" id="{A12E242E-3FC2-484E-B1C9-BEBF75E81A0D}"/>
                </a:ext>
              </a:extLst>
            </p:cNvPr>
            <p:cNvSpPr txBox="1"/>
            <p:nvPr userDrawn="1"/>
          </p:nvSpPr>
          <p:spPr>
            <a:xfrm>
              <a:off x="12268200" y="204788"/>
              <a:ext cx="1905000" cy="1928812"/>
            </a:xfrm>
            <a:prstGeom prst="rect">
              <a:avLst/>
            </a:prstGeom>
            <a:solidFill>
              <a:schemeClr val="accent4">
                <a:lumMod val="40000"/>
                <a:lumOff val="60000"/>
              </a:schemeClr>
            </a:solidFill>
            <a:ln>
              <a:solidFill>
                <a:schemeClr val="accent3"/>
              </a:solidFill>
            </a:ln>
          </p:spPr>
          <p:txBody>
            <a:bodyPr wrap="square" rtlCol="0">
              <a:noAutofit/>
            </a:bodyPr>
            <a:lstStyle/>
            <a:p>
              <a:pPr>
                <a:lnSpc>
                  <a:spcPct val="150000"/>
                </a:lnSpc>
              </a:pPr>
              <a:r>
                <a:rPr lang="nl-NL" sz="1150" b="1" noProof="0" err="1">
                  <a:solidFill>
                    <a:schemeClr val="accent3"/>
                  </a:solidFill>
                  <a:latin typeface="+mj-lt"/>
                </a:rPr>
                <a:t>Bulletpoints</a:t>
              </a:r>
              <a:r>
                <a:rPr lang="nl-NL" sz="1150" b="1" noProof="0">
                  <a:solidFill>
                    <a:schemeClr val="accent3"/>
                  </a:solidFill>
                  <a:latin typeface="+mj-lt"/>
                </a:rPr>
                <a:t>?</a:t>
              </a:r>
              <a:r>
                <a:rPr lang="nl-NL" sz="1150" b="1" noProof="0">
                  <a:solidFill>
                    <a:schemeClr val="accent3"/>
                  </a:solidFill>
                </a:rPr>
                <a:t> </a:t>
              </a:r>
            </a:p>
            <a:p>
              <a:pPr>
                <a:lnSpc>
                  <a:spcPct val="150000"/>
                </a:lnSpc>
              </a:pPr>
              <a:r>
                <a:rPr lang="nl-NL" sz="1150" noProof="0">
                  <a:solidFill>
                    <a:schemeClr val="accent3"/>
                  </a:solidFill>
                </a:rPr>
                <a:t>Gebruik dan deze knoppen:</a:t>
              </a:r>
            </a:p>
            <a:p>
              <a:pPr>
                <a:lnSpc>
                  <a:spcPct val="150000"/>
                </a:lnSpc>
              </a:pPr>
              <a:endParaRPr lang="nl-NL" sz="1150" noProof="0">
                <a:solidFill>
                  <a:schemeClr val="accent3"/>
                </a:solidFill>
              </a:endParaRPr>
            </a:p>
            <a:p>
              <a:pPr>
                <a:lnSpc>
                  <a:spcPct val="150000"/>
                </a:lnSpc>
              </a:pPr>
              <a:endParaRPr lang="nl-NL" sz="1150" noProof="0">
                <a:solidFill>
                  <a:schemeClr val="accent3"/>
                </a:solidFill>
              </a:endParaRPr>
            </a:p>
            <a:p>
              <a:pPr>
                <a:lnSpc>
                  <a:spcPct val="150000"/>
                </a:lnSpc>
              </a:pPr>
              <a:endParaRPr lang="nl-NL" sz="1150" noProof="0">
                <a:solidFill>
                  <a:schemeClr val="accent3"/>
                </a:solidFill>
              </a:endParaRPr>
            </a:p>
            <a:p>
              <a:pPr>
                <a:lnSpc>
                  <a:spcPct val="150000"/>
                </a:lnSpc>
              </a:pPr>
              <a:r>
                <a:rPr lang="nl-NL" sz="1150" noProof="0">
                  <a:solidFill>
                    <a:schemeClr val="accent3"/>
                  </a:solidFill>
                </a:rPr>
                <a:t>En niet deze:</a:t>
              </a:r>
            </a:p>
          </p:txBody>
        </p:sp>
        <p:pic>
          <p:nvPicPr>
            <p:cNvPr id="21" name="Afbeelding 20">
              <a:extLst>
                <a:ext uri="{FF2B5EF4-FFF2-40B4-BE49-F238E27FC236}">
                  <a16:creationId xmlns:a16="http://schemas.microsoft.com/office/drawing/2014/main" id="{9498E823-B35B-4F71-9396-6C9428C7C4A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344400" y="705970"/>
              <a:ext cx="1778380" cy="504609"/>
            </a:xfrm>
            <a:prstGeom prst="rect">
              <a:avLst/>
            </a:prstGeom>
          </p:spPr>
        </p:pic>
        <p:pic>
          <p:nvPicPr>
            <p:cNvPr id="22" name="Afbeelding 21">
              <a:extLst>
                <a:ext uri="{FF2B5EF4-FFF2-40B4-BE49-F238E27FC236}">
                  <a16:creationId xmlns:a16="http://schemas.microsoft.com/office/drawing/2014/main" id="{4203BB65-71FE-4CA0-A4AD-D289DC01643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2344400" y="1578139"/>
              <a:ext cx="1782734" cy="505845"/>
            </a:xfrm>
            <a:prstGeom prst="rect">
              <a:avLst/>
            </a:prstGeom>
          </p:spPr>
        </p:pic>
      </p:grpSp>
    </p:spTree>
    <p:extLst>
      <p:ext uri="{BB962C8B-B14F-4D97-AF65-F5344CB8AC3E}">
        <p14:creationId xmlns:p14="http://schemas.microsoft.com/office/powerpoint/2010/main" val="25164429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eekoloms met ondertitel Slide">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339CFE2B-34B3-4C53-AA3D-90D972A97DE0}"/>
              </a:ext>
            </a:extLst>
          </p:cNvPr>
          <p:cNvSpPr>
            <a:spLocks noGrp="1"/>
          </p:cNvSpPr>
          <p:nvPr>
            <p:ph type="body" idx="1"/>
          </p:nvPr>
        </p:nvSpPr>
        <p:spPr>
          <a:xfrm>
            <a:off x="285751" y="1825625"/>
            <a:ext cx="5714998" cy="333375"/>
          </a:xfrm>
        </p:spPr>
        <p:txBody>
          <a:bodyPr anchor="t" anchorCtr="0"/>
          <a:lstStyle>
            <a:lvl1pPr marL="0" indent="0">
              <a:buNone/>
              <a:defRPr sz="1800" b="1">
                <a:latin typeface="Daytona Condensed" panose="020B050603050304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noProof="0"/>
              <a:t>Klikken om de tekststijl van het model te bewerken</a:t>
            </a:r>
          </a:p>
        </p:txBody>
      </p:sp>
      <p:sp>
        <p:nvSpPr>
          <p:cNvPr id="4" name="Content Placeholder 3">
            <a:extLst>
              <a:ext uri="{FF2B5EF4-FFF2-40B4-BE49-F238E27FC236}">
                <a16:creationId xmlns:a16="http://schemas.microsoft.com/office/drawing/2014/main" id="{563EDD0A-7BC2-41DB-8C4B-32AAF2F9B55A}"/>
              </a:ext>
            </a:extLst>
          </p:cNvPr>
          <p:cNvSpPr>
            <a:spLocks noGrp="1"/>
          </p:cNvSpPr>
          <p:nvPr>
            <p:ph sz="half" idx="2"/>
          </p:nvPr>
        </p:nvSpPr>
        <p:spPr>
          <a:xfrm>
            <a:off x="285750" y="2286000"/>
            <a:ext cx="5714999" cy="3903663"/>
          </a:xfrm>
        </p:spPr>
        <p:txBody>
          <a:bodyPr/>
          <a:lstStyle/>
          <a:p>
            <a:pPr lvl="0"/>
            <a:r>
              <a:rPr lang="nl-NL" noProof="0"/>
              <a:t>Klikken om de tekststijl van het model te bewerken</a:t>
            </a:r>
          </a:p>
          <a:p>
            <a:pPr lvl="1"/>
            <a:r>
              <a:rPr lang="nl-NL" noProof="0"/>
              <a:t>Tweede niveau</a:t>
            </a:r>
          </a:p>
          <a:p>
            <a:pPr lvl="2"/>
            <a:r>
              <a:rPr lang="nl-NL" noProof="0"/>
              <a:t>Derde niveau</a:t>
            </a:r>
          </a:p>
          <a:p>
            <a:pPr lvl="3"/>
            <a:r>
              <a:rPr lang="nl-NL" noProof="0"/>
              <a:t>Vierde niveau</a:t>
            </a:r>
          </a:p>
          <a:p>
            <a:pPr lvl="4"/>
            <a:r>
              <a:rPr lang="nl-NL" noProof="0"/>
              <a:t>Vijfde niveau</a:t>
            </a:r>
          </a:p>
        </p:txBody>
      </p:sp>
      <p:sp>
        <p:nvSpPr>
          <p:cNvPr id="5" name="Text Placeholder 4">
            <a:extLst>
              <a:ext uri="{FF2B5EF4-FFF2-40B4-BE49-F238E27FC236}">
                <a16:creationId xmlns:a16="http://schemas.microsoft.com/office/drawing/2014/main" id="{35D7FF8F-D452-4BBB-AA82-95F0FD32A5CA}"/>
              </a:ext>
            </a:extLst>
          </p:cNvPr>
          <p:cNvSpPr>
            <a:spLocks noGrp="1"/>
          </p:cNvSpPr>
          <p:nvPr>
            <p:ph type="body" sz="quarter" idx="3"/>
          </p:nvPr>
        </p:nvSpPr>
        <p:spPr>
          <a:xfrm>
            <a:off x="6191252" y="1825625"/>
            <a:ext cx="5714998" cy="333375"/>
          </a:xfrm>
        </p:spPr>
        <p:txBody>
          <a:bodyPr anchor="t" anchorCtr="0"/>
          <a:lstStyle>
            <a:lvl1pPr marL="0" indent="0">
              <a:buNone/>
              <a:defRPr sz="1800" b="1">
                <a:latin typeface="Daytona Condensed" panose="020B050603050304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noProof="0"/>
              <a:t>Klikken om de tekststijl van het model te bewerken</a:t>
            </a:r>
          </a:p>
        </p:txBody>
      </p:sp>
      <p:sp>
        <p:nvSpPr>
          <p:cNvPr id="6" name="Content Placeholder 5">
            <a:extLst>
              <a:ext uri="{FF2B5EF4-FFF2-40B4-BE49-F238E27FC236}">
                <a16:creationId xmlns:a16="http://schemas.microsoft.com/office/drawing/2014/main" id="{BB7ABA53-C758-467A-A507-3BED6A49B6C6}"/>
              </a:ext>
            </a:extLst>
          </p:cNvPr>
          <p:cNvSpPr>
            <a:spLocks noGrp="1"/>
          </p:cNvSpPr>
          <p:nvPr>
            <p:ph sz="quarter" idx="4"/>
          </p:nvPr>
        </p:nvSpPr>
        <p:spPr>
          <a:xfrm>
            <a:off x="6191252" y="2286000"/>
            <a:ext cx="5714998" cy="3903663"/>
          </a:xfrm>
        </p:spPr>
        <p:txBody>
          <a:bodyPr/>
          <a:lstStyle/>
          <a:p>
            <a:pPr lvl="0"/>
            <a:r>
              <a:rPr lang="nl-NL" noProof="0"/>
              <a:t>Klikken om de tekststijl van het model te bewerken</a:t>
            </a:r>
          </a:p>
          <a:p>
            <a:pPr lvl="1"/>
            <a:r>
              <a:rPr lang="nl-NL" noProof="0"/>
              <a:t>Tweede niveau</a:t>
            </a:r>
          </a:p>
          <a:p>
            <a:pPr lvl="2"/>
            <a:r>
              <a:rPr lang="nl-NL" noProof="0"/>
              <a:t>Derde niveau</a:t>
            </a:r>
          </a:p>
          <a:p>
            <a:pPr lvl="3"/>
            <a:r>
              <a:rPr lang="nl-NL" noProof="0"/>
              <a:t>Vierde niveau</a:t>
            </a:r>
          </a:p>
          <a:p>
            <a:pPr lvl="4"/>
            <a:r>
              <a:rPr lang="nl-NL" noProof="0"/>
              <a:t>Vijfde niveau</a:t>
            </a:r>
          </a:p>
        </p:txBody>
      </p:sp>
      <p:sp>
        <p:nvSpPr>
          <p:cNvPr id="13" name="Title 1">
            <a:extLst>
              <a:ext uri="{FF2B5EF4-FFF2-40B4-BE49-F238E27FC236}">
                <a16:creationId xmlns:a16="http://schemas.microsoft.com/office/drawing/2014/main" id="{BE985E17-AD24-4244-853C-200987D0670C}"/>
              </a:ext>
            </a:extLst>
          </p:cNvPr>
          <p:cNvSpPr>
            <a:spLocks noGrp="1"/>
          </p:cNvSpPr>
          <p:nvPr>
            <p:ph type="title"/>
          </p:nvPr>
        </p:nvSpPr>
        <p:spPr>
          <a:xfrm>
            <a:off x="284925" y="204788"/>
            <a:ext cx="10637281" cy="1142175"/>
          </a:xfrm>
        </p:spPr>
        <p:txBody>
          <a:bodyPr/>
          <a:lstStyle/>
          <a:p>
            <a:r>
              <a:rPr lang="nl-NL" noProof="0"/>
              <a:t>Klik om stijl te bewerken</a:t>
            </a:r>
          </a:p>
        </p:txBody>
      </p:sp>
      <p:sp>
        <p:nvSpPr>
          <p:cNvPr id="15" name="Footer Placeholder 4">
            <a:extLst>
              <a:ext uri="{FF2B5EF4-FFF2-40B4-BE49-F238E27FC236}">
                <a16:creationId xmlns:a16="http://schemas.microsoft.com/office/drawing/2014/main" id="{B7165C61-9413-4D44-B238-4081616F8040}"/>
              </a:ext>
            </a:extLst>
          </p:cNvPr>
          <p:cNvSpPr>
            <a:spLocks noGrp="1"/>
          </p:cNvSpPr>
          <p:nvPr>
            <p:ph type="ftr" sz="quarter" idx="10"/>
          </p:nvPr>
        </p:nvSpPr>
        <p:spPr>
          <a:xfrm>
            <a:off x="4221542" y="6384565"/>
            <a:ext cx="3748088" cy="268648"/>
          </a:xfrm>
          <a:prstGeom prst="rect">
            <a:avLst/>
          </a:prstGeom>
        </p:spPr>
        <p:txBody>
          <a:bodyPr vert="horz" lIns="91440" tIns="0" rIns="91440" bIns="0" rtlCol="0" anchor="t" anchorCtr="0"/>
          <a:lstStyle>
            <a:lvl1pPr algn="l">
              <a:defRPr sz="1200">
                <a:solidFill>
                  <a:schemeClr val="bg2">
                    <a:lumMod val="50000"/>
                  </a:schemeClr>
                </a:solidFill>
              </a:defRPr>
            </a:lvl1pPr>
          </a:lstStyle>
          <a:p>
            <a:endParaRPr lang="nl-NL"/>
          </a:p>
        </p:txBody>
      </p:sp>
      <p:sp>
        <p:nvSpPr>
          <p:cNvPr id="16" name="Date Placeholder 3">
            <a:extLst>
              <a:ext uri="{FF2B5EF4-FFF2-40B4-BE49-F238E27FC236}">
                <a16:creationId xmlns:a16="http://schemas.microsoft.com/office/drawing/2014/main" id="{169B94B7-E7FE-4649-8A38-A4828AFCBDD9}"/>
              </a:ext>
            </a:extLst>
          </p:cNvPr>
          <p:cNvSpPr>
            <a:spLocks noGrp="1"/>
          </p:cNvSpPr>
          <p:nvPr>
            <p:ph type="dt" sz="half" idx="11"/>
          </p:nvPr>
        </p:nvSpPr>
        <p:spPr>
          <a:xfrm>
            <a:off x="285751" y="6384565"/>
            <a:ext cx="1778140" cy="268648"/>
          </a:xfrm>
          <a:prstGeom prst="rect">
            <a:avLst/>
          </a:prstGeom>
        </p:spPr>
        <p:txBody>
          <a:bodyPr vert="horz" lIns="76200" tIns="0" rIns="76200" bIns="0" anchor="t" anchorCtr="0"/>
          <a:lstStyle>
            <a:lvl1pPr>
              <a:defRPr sz="1200">
                <a:solidFill>
                  <a:schemeClr val="bg1"/>
                </a:solidFill>
              </a:defRPr>
            </a:lvl1pPr>
          </a:lstStyle>
          <a:p>
            <a:fld id="{47F63991-1191-4145-8962-578FBEFAC86D}" type="datetimeFigureOut">
              <a:rPr lang="nl-NL" smtClean="0"/>
              <a:pPr/>
              <a:t>28-10-2025</a:t>
            </a:fld>
            <a:endParaRPr lang="nl-NL"/>
          </a:p>
        </p:txBody>
      </p:sp>
      <p:sp>
        <p:nvSpPr>
          <p:cNvPr id="17" name="Slide Number Placeholder 5">
            <a:extLst>
              <a:ext uri="{FF2B5EF4-FFF2-40B4-BE49-F238E27FC236}">
                <a16:creationId xmlns:a16="http://schemas.microsoft.com/office/drawing/2014/main" id="{029DF019-450A-487B-B07F-95DDBC9E675A}"/>
              </a:ext>
            </a:extLst>
          </p:cNvPr>
          <p:cNvSpPr>
            <a:spLocks noGrp="1"/>
          </p:cNvSpPr>
          <p:nvPr>
            <p:ph type="sldNum" sz="quarter" idx="12"/>
          </p:nvPr>
        </p:nvSpPr>
        <p:spPr>
          <a:xfrm>
            <a:off x="11108494" y="6384565"/>
            <a:ext cx="797755" cy="268648"/>
          </a:xfrm>
          <a:prstGeom prst="rect">
            <a:avLst/>
          </a:prstGeom>
        </p:spPr>
        <p:txBody>
          <a:bodyPr vert="horz" lIns="76200" tIns="0" rIns="76200" bIns="0" anchor="t" anchorCtr="0"/>
          <a:lstStyle>
            <a:lvl1pPr>
              <a:defRPr sz="1200">
                <a:solidFill>
                  <a:schemeClr val="bg1"/>
                </a:solidFill>
              </a:defRPr>
            </a:lvl1pPr>
          </a:lstStyle>
          <a:p>
            <a:fld id="{3EAD3CD1-5EF7-4D4D-9F36-20D0C38CA6C4}" type="slidenum">
              <a:rPr lang="nl-NL" smtClean="0"/>
              <a:pPr/>
              <a:t>‹nr.›</a:t>
            </a:fld>
            <a:endParaRPr lang="nl-NL"/>
          </a:p>
        </p:txBody>
      </p:sp>
      <p:grpSp>
        <p:nvGrpSpPr>
          <p:cNvPr id="14" name="Groep 13">
            <a:extLst>
              <a:ext uri="{FF2B5EF4-FFF2-40B4-BE49-F238E27FC236}">
                <a16:creationId xmlns:a16="http://schemas.microsoft.com/office/drawing/2014/main" id="{CF48093D-8FC0-45FD-ABCD-44CC4F0C7972}"/>
              </a:ext>
            </a:extLst>
          </p:cNvPr>
          <p:cNvGrpSpPr>
            <a:grpSpLocks noChangeAspect="1"/>
          </p:cNvGrpSpPr>
          <p:nvPr userDrawn="1"/>
        </p:nvGrpSpPr>
        <p:grpSpPr>
          <a:xfrm>
            <a:off x="12268200" y="204788"/>
            <a:ext cx="2376311" cy="2406014"/>
            <a:chOff x="12268200" y="204788"/>
            <a:chExt cx="1905000" cy="1928812"/>
          </a:xfrm>
        </p:grpSpPr>
        <p:sp>
          <p:nvSpPr>
            <p:cNvPr id="22" name="TextBox 9">
              <a:extLst>
                <a:ext uri="{FF2B5EF4-FFF2-40B4-BE49-F238E27FC236}">
                  <a16:creationId xmlns:a16="http://schemas.microsoft.com/office/drawing/2014/main" id="{425CB009-4BDD-4489-A1AA-BD80F49D25F8}"/>
                </a:ext>
              </a:extLst>
            </p:cNvPr>
            <p:cNvSpPr txBox="1"/>
            <p:nvPr userDrawn="1"/>
          </p:nvSpPr>
          <p:spPr>
            <a:xfrm>
              <a:off x="12268200" y="204788"/>
              <a:ext cx="1905000" cy="1928812"/>
            </a:xfrm>
            <a:prstGeom prst="rect">
              <a:avLst/>
            </a:prstGeom>
            <a:solidFill>
              <a:schemeClr val="accent4">
                <a:lumMod val="40000"/>
                <a:lumOff val="60000"/>
              </a:schemeClr>
            </a:solidFill>
            <a:ln>
              <a:solidFill>
                <a:schemeClr val="accent3"/>
              </a:solidFill>
            </a:ln>
          </p:spPr>
          <p:txBody>
            <a:bodyPr wrap="square" rtlCol="0">
              <a:noAutofit/>
            </a:bodyPr>
            <a:lstStyle/>
            <a:p>
              <a:pPr>
                <a:lnSpc>
                  <a:spcPct val="150000"/>
                </a:lnSpc>
              </a:pPr>
              <a:r>
                <a:rPr lang="nl-NL" sz="1150" b="1" noProof="0" err="1">
                  <a:solidFill>
                    <a:schemeClr val="accent3"/>
                  </a:solidFill>
                  <a:latin typeface="+mj-lt"/>
                </a:rPr>
                <a:t>Bulletpoints</a:t>
              </a:r>
              <a:r>
                <a:rPr lang="nl-NL" sz="1150" b="1" noProof="0">
                  <a:solidFill>
                    <a:schemeClr val="accent3"/>
                  </a:solidFill>
                  <a:latin typeface="+mj-lt"/>
                </a:rPr>
                <a:t>?</a:t>
              </a:r>
              <a:r>
                <a:rPr lang="nl-NL" sz="1150" b="1" noProof="0">
                  <a:solidFill>
                    <a:schemeClr val="accent3"/>
                  </a:solidFill>
                </a:rPr>
                <a:t> </a:t>
              </a:r>
            </a:p>
            <a:p>
              <a:pPr>
                <a:lnSpc>
                  <a:spcPct val="150000"/>
                </a:lnSpc>
              </a:pPr>
              <a:r>
                <a:rPr lang="nl-NL" sz="1150" noProof="0">
                  <a:solidFill>
                    <a:schemeClr val="accent3"/>
                  </a:solidFill>
                </a:rPr>
                <a:t>Gebruik dan deze knoppen:</a:t>
              </a:r>
            </a:p>
            <a:p>
              <a:pPr>
                <a:lnSpc>
                  <a:spcPct val="150000"/>
                </a:lnSpc>
              </a:pPr>
              <a:endParaRPr lang="nl-NL" sz="1150" noProof="0">
                <a:solidFill>
                  <a:schemeClr val="accent3"/>
                </a:solidFill>
              </a:endParaRPr>
            </a:p>
            <a:p>
              <a:pPr>
                <a:lnSpc>
                  <a:spcPct val="150000"/>
                </a:lnSpc>
              </a:pPr>
              <a:endParaRPr lang="nl-NL" sz="1150" noProof="0">
                <a:solidFill>
                  <a:schemeClr val="accent3"/>
                </a:solidFill>
              </a:endParaRPr>
            </a:p>
            <a:p>
              <a:pPr>
                <a:lnSpc>
                  <a:spcPct val="150000"/>
                </a:lnSpc>
              </a:pPr>
              <a:endParaRPr lang="nl-NL" sz="1150" noProof="0">
                <a:solidFill>
                  <a:schemeClr val="accent3"/>
                </a:solidFill>
              </a:endParaRPr>
            </a:p>
            <a:p>
              <a:pPr>
                <a:lnSpc>
                  <a:spcPct val="150000"/>
                </a:lnSpc>
              </a:pPr>
              <a:r>
                <a:rPr lang="nl-NL" sz="1150" noProof="0">
                  <a:solidFill>
                    <a:schemeClr val="accent3"/>
                  </a:solidFill>
                </a:rPr>
                <a:t>En niet deze:</a:t>
              </a:r>
            </a:p>
          </p:txBody>
        </p:sp>
        <p:pic>
          <p:nvPicPr>
            <p:cNvPr id="23" name="Afbeelding 22">
              <a:extLst>
                <a:ext uri="{FF2B5EF4-FFF2-40B4-BE49-F238E27FC236}">
                  <a16:creationId xmlns:a16="http://schemas.microsoft.com/office/drawing/2014/main" id="{B3B72714-9FF0-43CA-AD6C-03982A5CD4D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344400" y="705970"/>
              <a:ext cx="1778380" cy="504609"/>
            </a:xfrm>
            <a:prstGeom prst="rect">
              <a:avLst/>
            </a:prstGeom>
          </p:spPr>
        </p:pic>
        <p:pic>
          <p:nvPicPr>
            <p:cNvPr id="24" name="Afbeelding 23">
              <a:extLst>
                <a:ext uri="{FF2B5EF4-FFF2-40B4-BE49-F238E27FC236}">
                  <a16:creationId xmlns:a16="http://schemas.microsoft.com/office/drawing/2014/main" id="{B197CD11-2510-4161-8FEB-B1B8A3FB854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2344400" y="1578139"/>
              <a:ext cx="1782734" cy="505845"/>
            </a:xfrm>
            <a:prstGeom prst="rect">
              <a:avLst/>
            </a:prstGeom>
          </p:spPr>
        </p:pic>
      </p:grpSp>
    </p:spTree>
    <p:extLst>
      <p:ext uri="{BB962C8B-B14F-4D97-AF65-F5344CB8AC3E}">
        <p14:creationId xmlns:p14="http://schemas.microsoft.com/office/powerpoint/2010/main" val="17768994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riekoloms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17DB16-2909-4D66-9189-D6397214EAE3}"/>
              </a:ext>
            </a:extLst>
          </p:cNvPr>
          <p:cNvSpPr>
            <a:spLocks noGrp="1" noSelect="1" noRot="1" noChangeAspect="1" noMove="1" noResize="1" noEditPoints="1" noAdjustHandles="1" noChangeArrowheads="1" noChangeShapeType="1" noTextEdit="1"/>
          </p:cNvSpPr>
          <p:nvPr>
            <p:ph type="title"/>
          </p:nvPr>
        </p:nvSpPr>
        <p:spPr/>
        <p:txBody>
          <a:bodyPr/>
          <a:lstStyle/>
          <a:p>
            <a:r>
              <a:rPr lang="nl-NL" noProof="0"/>
              <a:t>Klik om stijl te bewerken</a:t>
            </a:r>
          </a:p>
        </p:txBody>
      </p:sp>
      <p:sp>
        <p:nvSpPr>
          <p:cNvPr id="3" name="Content Placeholder 2">
            <a:extLst>
              <a:ext uri="{FF2B5EF4-FFF2-40B4-BE49-F238E27FC236}">
                <a16:creationId xmlns:a16="http://schemas.microsoft.com/office/drawing/2014/main" id="{625B7D59-E686-4637-A585-A0B3C0A6FB10}"/>
              </a:ext>
            </a:extLst>
          </p:cNvPr>
          <p:cNvSpPr>
            <a:spLocks noGrp="1" noSelect="1" noRot="1" noChangeAspect="1" noMove="1" noResize="1" noEditPoints="1" noAdjustHandles="1" noChangeArrowheads="1" noChangeShapeType="1" noTextEdit="1"/>
          </p:cNvSpPr>
          <p:nvPr>
            <p:ph idx="1"/>
          </p:nvPr>
        </p:nvSpPr>
        <p:spPr>
          <a:xfrm>
            <a:off x="285751" y="1828801"/>
            <a:ext cx="3748088" cy="4348162"/>
          </a:xfrm>
        </p:spPr>
        <p:txBody>
          <a:bodyPr/>
          <a:lstStyle/>
          <a:p>
            <a:pPr lvl="0"/>
            <a:r>
              <a:rPr lang="nl-NL" noProof="0"/>
              <a:t>Klikken om de tekststijl van het model te bewerken</a:t>
            </a:r>
          </a:p>
          <a:p>
            <a:pPr lvl="1"/>
            <a:r>
              <a:rPr lang="nl-NL" noProof="0"/>
              <a:t>Tweede niveau</a:t>
            </a:r>
          </a:p>
          <a:p>
            <a:pPr lvl="2"/>
            <a:r>
              <a:rPr lang="nl-NL" noProof="0"/>
              <a:t>Derde niveau</a:t>
            </a:r>
          </a:p>
          <a:p>
            <a:pPr lvl="3"/>
            <a:r>
              <a:rPr lang="nl-NL" noProof="0"/>
              <a:t>Vierde niveau</a:t>
            </a:r>
          </a:p>
          <a:p>
            <a:pPr lvl="4"/>
            <a:r>
              <a:rPr lang="nl-NL" noProof="0"/>
              <a:t>Vijfde niveau</a:t>
            </a:r>
          </a:p>
        </p:txBody>
      </p:sp>
      <p:sp>
        <p:nvSpPr>
          <p:cNvPr id="7" name="Content Placeholder 2">
            <a:extLst>
              <a:ext uri="{FF2B5EF4-FFF2-40B4-BE49-F238E27FC236}">
                <a16:creationId xmlns:a16="http://schemas.microsoft.com/office/drawing/2014/main" id="{33CE1913-C117-49C4-AE23-9844171B0154}"/>
              </a:ext>
            </a:extLst>
          </p:cNvPr>
          <p:cNvSpPr>
            <a:spLocks noGrp="1" noSelect="1" noRot="1" noChangeAspect="1" noMove="1" noResize="1" noEditPoints="1" noAdjustHandles="1" noChangeArrowheads="1" noChangeShapeType="1" noTextEdit="1"/>
          </p:cNvSpPr>
          <p:nvPr>
            <p:ph idx="13"/>
          </p:nvPr>
        </p:nvSpPr>
        <p:spPr>
          <a:xfrm>
            <a:off x="4224338" y="1828801"/>
            <a:ext cx="3748088" cy="4348162"/>
          </a:xfrm>
        </p:spPr>
        <p:txBody>
          <a:bodyPr/>
          <a:lstStyle/>
          <a:p>
            <a:pPr lvl="0"/>
            <a:r>
              <a:rPr lang="nl-NL" noProof="0"/>
              <a:t>Klikken om de tekststijl van het model te bewerken</a:t>
            </a:r>
          </a:p>
          <a:p>
            <a:pPr lvl="1"/>
            <a:r>
              <a:rPr lang="nl-NL" noProof="0"/>
              <a:t>Tweede niveau</a:t>
            </a:r>
          </a:p>
          <a:p>
            <a:pPr lvl="2"/>
            <a:r>
              <a:rPr lang="nl-NL" noProof="0"/>
              <a:t>Derde niveau</a:t>
            </a:r>
          </a:p>
          <a:p>
            <a:pPr lvl="3"/>
            <a:r>
              <a:rPr lang="nl-NL" noProof="0"/>
              <a:t>Vierde niveau</a:t>
            </a:r>
          </a:p>
          <a:p>
            <a:pPr lvl="4"/>
            <a:r>
              <a:rPr lang="nl-NL" noProof="0"/>
              <a:t>Vijfde niveau</a:t>
            </a:r>
          </a:p>
        </p:txBody>
      </p:sp>
      <p:sp>
        <p:nvSpPr>
          <p:cNvPr id="8" name="Content Placeholder 2">
            <a:extLst>
              <a:ext uri="{FF2B5EF4-FFF2-40B4-BE49-F238E27FC236}">
                <a16:creationId xmlns:a16="http://schemas.microsoft.com/office/drawing/2014/main" id="{9A75CE74-20AB-4C08-A2E2-831454C11211}"/>
              </a:ext>
            </a:extLst>
          </p:cNvPr>
          <p:cNvSpPr>
            <a:spLocks noGrp="1" noSelect="1" noRot="1" noChangeAspect="1" noMove="1" noResize="1" noEditPoints="1" noAdjustHandles="1" noChangeArrowheads="1" noChangeShapeType="1" noTextEdit="1"/>
          </p:cNvSpPr>
          <p:nvPr>
            <p:ph idx="14"/>
          </p:nvPr>
        </p:nvSpPr>
        <p:spPr>
          <a:xfrm>
            <a:off x="8162925" y="1828801"/>
            <a:ext cx="3748088" cy="4348162"/>
          </a:xfrm>
        </p:spPr>
        <p:txBody>
          <a:bodyPr/>
          <a:lstStyle/>
          <a:p>
            <a:pPr lvl="0"/>
            <a:r>
              <a:rPr lang="nl-NL" noProof="0"/>
              <a:t>Klikken om de tekststijl van het model te bewerken</a:t>
            </a:r>
          </a:p>
          <a:p>
            <a:pPr lvl="1"/>
            <a:r>
              <a:rPr lang="nl-NL" noProof="0"/>
              <a:t>Tweede niveau</a:t>
            </a:r>
          </a:p>
          <a:p>
            <a:pPr lvl="2"/>
            <a:r>
              <a:rPr lang="nl-NL" noProof="0"/>
              <a:t>Derde niveau</a:t>
            </a:r>
          </a:p>
          <a:p>
            <a:pPr lvl="3"/>
            <a:r>
              <a:rPr lang="nl-NL" noProof="0"/>
              <a:t>Vierde niveau</a:t>
            </a:r>
          </a:p>
          <a:p>
            <a:pPr lvl="4"/>
            <a:r>
              <a:rPr lang="nl-NL" noProof="0"/>
              <a:t>Vijfde niveau</a:t>
            </a:r>
          </a:p>
        </p:txBody>
      </p:sp>
      <p:sp>
        <p:nvSpPr>
          <p:cNvPr id="9" name="Footer Placeholder 4">
            <a:extLst>
              <a:ext uri="{FF2B5EF4-FFF2-40B4-BE49-F238E27FC236}">
                <a16:creationId xmlns:a16="http://schemas.microsoft.com/office/drawing/2014/main" id="{257211E1-AA59-48BA-B6A9-A5468B0633F5}"/>
              </a:ext>
            </a:extLst>
          </p:cNvPr>
          <p:cNvSpPr>
            <a:spLocks noGrp="1" noSelect="1" noRot="1" noChangeAspect="1" noMove="1" noResize="1" noEditPoints="1" noAdjustHandles="1" noChangeArrowheads="1" noChangeShapeType="1" noTextEdit="1"/>
          </p:cNvSpPr>
          <p:nvPr>
            <p:ph type="ftr" sz="quarter" idx="3"/>
          </p:nvPr>
        </p:nvSpPr>
        <p:spPr>
          <a:xfrm>
            <a:off x="4221542" y="6384565"/>
            <a:ext cx="3748088" cy="268648"/>
          </a:xfrm>
          <a:prstGeom prst="rect">
            <a:avLst/>
          </a:prstGeom>
        </p:spPr>
        <p:txBody>
          <a:bodyPr vert="horz" lIns="91440" tIns="0" rIns="91440" bIns="0" rtlCol="0" anchor="t" anchorCtr="0"/>
          <a:lstStyle>
            <a:lvl1pPr algn="l">
              <a:defRPr sz="1200">
                <a:solidFill>
                  <a:schemeClr val="bg2">
                    <a:lumMod val="50000"/>
                  </a:schemeClr>
                </a:solidFill>
              </a:defRPr>
            </a:lvl1pPr>
          </a:lstStyle>
          <a:p>
            <a:endParaRPr lang="nl-NL"/>
          </a:p>
        </p:txBody>
      </p:sp>
      <p:sp>
        <p:nvSpPr>
          <p:cNvPr id="13" name="Date Placeholder 3">
            <a:extLst>
              <a:ext uri="{FF2B5EF4-FFF2-40B4-BE49-F238E27FC236}">
                <a16:creationId xmlns:a16="http://schemas.microsoft.com/office/drawing/2014/main" id="{0BF4E4A4-75CB-4526-A5E4-EE576863D301}"/>
              </a:ext>
            </a:extLst>
          </p:cNvPr>
          <p:cNvSpPr>
            <a:spLocks noGrp="1" noSelect="1" noRot="1" noChangeAspect="1" noMove="1" noResize="1" noEditPoints="1" noAdjustHandles="1" noChangeArrowheads="1" noChangeShapeType="1" noTextEdit="1"/>
          </p:cNvSpPr>
          <p:nvPr>
            <p:ph type="dt" sz="half" idx="2"/>
          </p:nvPr>
        </p:nvSpPr>
        <p:spPr>
          <a:xfrm>
            <a:off x="285751" y="6384565"/>
            <a:ext cx="1778140" cy="268648"/>
          </a:xfrm>
          <a:prstGeom prst="rect">
            <a:avLst/>
          </a:prstGeom>
        </p:spPr>
        <p:txBody>
          <a:bodyPr vert="horz" lIns="76200" tIns="0" rIns="76200" bIns="0" anchor="t" anchorCtr="0"/>
          <a:lstStyle>
            <a:lvl1pPr>
              <a:defRPr sz="1200">
                <a:solidFill>
                  <a:schemeClr val="bg1"/>
                </a:solidFill>
              </a:defRPr>
            </a:lvl1pPr>
          </a:lstStyle>
          <a:p>
            <a:fld id="{47F63991-1191-4145-8962-578FBEFAC86D}" type="datetimeFigureOut">
              <a:rPr lang="nl-NL" smtClean="0"/>
              <a:pPr/>
              <a:t>28-10-2025</a:t>
            </a:fld>
            <a:endParaRPr lang="nl-NL"/>
          </a:p>
        </p:txBody>
      </p:sp>
      <p:sp>
        <p:nvSpPr>
          <p:cNvPr id="14" name="Slide Number Placeholder 5">
            <a:extLst>
              <a:ext uri="{FF2B5EF4-FFF2-40B4-BE49-F238E27FC236}">
                <a16:creationId xmlns:a16="http://schemas.microsoft.com/office/drawing/2014/main" id="{0F6898C2-BC47-4863-9CEA-6D1A24B86840}"/>
              </a:ext>
            </a:extLst>
          </p:cNvPr>
          <p:cNvSpPr>
            <a:spLocks noGrp="1" noSelect="1" noRot="1" noChangeAspect="1" noMove="1" noResize="1" noEditPoints="1" noAdjustHandles="1" noChangeArrowheads="1" noChangeShapeType="1" noTextEdit="1"/>
          </p:cNvSpPr>
          <p:nvPr>
            <p:ph type="sldNum" sz="quarter" idx="4"/>
          </p:nvPr>
        </p:nvSpPr>
        <p:spPr>
          <a:xfrm>
            <a:off x="11108494" y="6384565"/>
            <a:ext cx="797755" cy="268648"/>
          </a:xfrm>
          <a:prstGeom prst="rect">
            <a:avLst/>
          </a:prstGeom>
        </p:spPr>
        <p:txBody>
          <a:bodyPr vert="horz" lIns="76200" tIns="0" rIns="76200" bIns="0" anchor="t" anchorCtr="0"/>
          <a:lstStyle>
            <a:lvl1pPr>
              <a:defRPr sz="1200">
                <a:solidFill>
                  <a:schemeClr val="bg1"/>
                </a:solidFill>
              </a:defRPr>
            </a:lvl1pPr>
          </a:lstStyle>
          <a:p>
            <a:fld id="{3EAD3CD1-5EF7-4D4D-9F36-20D0C38CA6C4}" type="slidenum">
              <a:rPr lang="nl-NL" smtClean="0"/>
              <a:pPr/>
              <a:t>‹nr.›</a:t>
            </a:fld>
            <a:endParaRPr lang="nl-NL"/>
          </a:p>
        </p:txBody>
      </p:sp>
      <p:grpSp>
        <p:nvGrpSpPr>
          <p:cNvPr id="15" name="Groep 14">
            <a:extLst>
              <a:ext uri="{FF2B5EF4-FFF2-40B4-BE49-F238E27FC236}">
                <a16:creationId xmlns:a16="http://schemas.microsoft.com/office/drawing/2014/main" id="{03072ED4-CC3F-4410-9F4C-B1A7F51C13D2}"/>
              </a:ext>
            </a:extLst>
          </p:cNvPr>
          <p:cNvGrpSpPr>
            <a:grpSpLocks noChangeAspect="1"/>
          </p:cNvGrpSpPr>
          <p:nvPr userDrawn="1"/>
        </p:nvGrpSpPr>
        <p:grpSpPr>
          <a:xfrm>
            <a:off x="12268200" y="204788"/>
            <a:ext cx="2376311" cy="2406014"/>
            <a:chOff x="12268200" y="204788"/>
            <a:chExt cx="1905000" cy="1928812"/>
          </a:xfrm>
        </p:grpSpPr>
        <p:sp>
          <p:nvSpPr>
            <p:cNvPr id="20" name="TextBox 9">
              <a:extLst>
                <a:ext uri="{FF2B5EF4-FFF2-40B4-BE49-F238E27FC236}">
                  <a16:creationId xmlns:a16="http://schemas.microsoft.com/office/drawing/2014/main" id="{7DF72687-FD68-4779-91FD-2A8CFC624283}"/>
                </a:ext>
              </a:extLst>
            </p:cNvPr>
            <p:cNvSpPr txBox="1"/>
            <p:nvPr userDrawn="1"/>
          </p:nvSpPr>
          <p:spPr>
            <a:xfrm>
              <a:off x="12268200" y="204788"/>
              <a:ext cx="1905000" cy="1928812"/>
            </a:xfrm>
            <a:prstGeom prst="rect">
              <a:avLst/>
            </a:prstGeom>
            <a:solidFill>
              <a:schemeClr val="accent4">
                <a:lumMod val="40000"/>
                <a:lumOff val="60000"/>
              </a:schemeClr>
            </a:solidFill>
            <a:ln>
              <a:solidFill>
                <a:schemeClr val="accent3"/>
              </a:solidFill>
            </a:ln>
          </p:spPr>
          <p:txBody>
            <a:bodyPr wrap="square" rtlCol="0">
              <a:noAutofit/>
            </a:bodyPr>
            <a:lstStyle/>
            <a:p>
              <a:pPr>
                <a:lnSpc>
                  <a:spcPct val="150000"/>
                </a:lnSpc>
              </a:pPr>
              <a:r>
                <a:rPr lang="nl-NL" sz="1150" b="1" noProof="0" err="1">
                  <a:solidFill>
                    <a:schemeClr val="accent3"/>
                  </a:solidFill>
                  <a:latin typeface="+mj-lt"/>
                </a:rPr>
                <a:t>Bulletpoints</a:t>
              </a:r>
              <a:r>
                <a:rPr lang="nl-NL" sz="1150" b="1" noProof="0">
                  <a:solidFill>
                    <a:schemeClr val="accent3"/>
                  </a:solidFill>
                  <a:latin typeface="+mj-lt"/>
                </a:rPr>
                <a:t>?</a:t>
              </a:r>
              <a:r>
                <a:rPr lang="nl-NL" sz="1150" b="1" noProof="0">
                  <a:solidFill>
                    <a:schemeClr val="accent3"/>
                  </a:solidFill>
                </a:rPr>
                <a:t> </a:t>
              </a:r>
            </a:p>
            <a:p>
              <a:pPr>
                <a:lnSpc>
                  <a:spcPct val="150000"/>
                </a:lnSpc>
              </a:pPr>
              <a:r>
                <a:rPr lang="nl-NL" sz="1150" noProof="0">
                  <a:solidFill>
                    <a:schemeClr val="accent3"/>
                  </a:solidFill>
                </a:rPr>
                <a:t>Gebruik dan deze knoppen:</a:t>
              </a:r>
            </a:p>
            <a:p>
              <a:pPr>
                <a:lnSpc>
                  <a:spcPct val="150000"/>
                </a:lnSpc>
              </a:pPr>
              <a:endParaRPr lang="nl-NL" sz="1150" noProof="0">
                <a:solidFill>
                  <a:schemeClr val="accent3"/>
                </a:solidFill>
              </a:endParaRPr>
            </a:p>
            <a:p>
              <a:pPr>
                <a:lnSpc>
                  <a:spcPct val="150000"/>
                </a:lnSpc>
              </a:pPr>
              <a:endParaRPr lang="nl-NL" sz="1150" noProof="0">
                <a:solidFill>
                  <a:schemeClr val="accent3"/>
                </a:solidFill>
              </a:endParaRPr>
            </a:p>
            <a:p>
              <a:pPr>
                <a:lnSpc>
                  <a:spcPct val="150000"/>
                </a:lnSpc>
              </a:pPr>
              <a:endParaRPr lang="nl-NL" sz="1150" noProof="0">
                <a:solidFill>
                  <a:schemeClr val="accent3"/>
                </a:solidFill>
              </a:endParaRPr>
            </a:p>
            <a:p>
              <a:pPr>
                <a:lnSpc>
                  <a:spcPct val="150000"/>
                </a:lnSpc>
              </a:pPr>
              <a:r>
                <a:rPr lang="nl-NL" sz="1150" noProof="0">
                  <a:solidFill>
                    <a:schemeClr val="accent3"/>
                  </a:solidFill>
                </a:rPr>
                <a:t>En niet deze:</a:t>
              </a:r>
            </a:p>
          </p:txBody>
        </p:sp>
        <p:pic>
          <p:nvPicPr>
            <p:cNvPr id="21" name="Afbeelding 20">
              <a:extLst>
                <a:ext uri="{FF2B5EF4-FFF2-40B4-BE49-F238E27FC236}">
                  <a16:creationId xmlns:a16="http://schemas.microsoft.com/office/drawing/2014/main" id="{2526BCD3-1FC6-440C-AEA0-2205F2C4CC3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344400" y="705970"/>
              <a:ext cx="1778380" cy="504609"/>
            </a:xfrm>
            <a:prstGeom prst="rect">
              <a:avLst/>
            </a:prstGeom>
          </p:spPr>
        </p:pic>
        <p:pic>
          <p:nvPicPr>
            <p:cNvPr id="22" name="Afbeelding 21">
              <a:extLst>
                <a:ext uri="{FF2B5EF4-FFF2-40B4-BE49-F238E27FC236}">
                  <a16:creationId xmlns:a16="http://schemas.microsoft.com/office/drawing/2014/main" id="{41873C8B-649C-4E8E-8F6F-46C3CC14B547}"/>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2344400" y="1578139"/>
              <a:ext cx="1782734" cy="505845"/>
            </a:xfrm>
            <a:prstGeom prst="rect">
              <a:avLst/>
            </a:prstGeom>
          </p:spPr>
        </p:pic>
      </p:grpSp>
    </p:spTree>
    <p:extLst>
      <p:ext uri="{BB962C8B-B14F-4D97-AF65-F5344CB8AC3E}">
        <p14:creationId xmlns:p14="http://schemas.microsoft.com/office/powerpoint/2010/main" val="4536215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Sectie Slide">
    <p:spTree>
      <p:nvGrpSpPr>
        <p:cNvPr id="1" name=""/>
        <p:cNvGrpSpPr/>
        <p:nvPr/>
      </p:nvGrpSpPr>
      <p:grpSpPr>
        <a:xfrm>
          <a:off x="0" y="0"/>
          <a:ext cx="0" cy="0"/>
          <a:chOff x="0" y="0"/>
          <a:chExt cx="0" cy="0"/>
        </a:xfrm>
      </p:grpSpPr>
      <p:sp>
        <p:nvSpPr>
          <p:cNvPr id="4" name="Graphic 2">
            <a:extLst>
              <a:ext uri="{FF2B5EF4-FFF2-40B4-BE49-F238E27FC236}">
                <a16:creationId xmlns:a16="http://schemas.microsoft.com/office/drawing/2014/main" id="{60400E41-A38F-415A-BB83-134A163228A8}"/>
              </a:ext>
            </a:extLst>
          </p:cNvPr>
          <p:cNvSpPr/>
          <p:nvPr/>
        </p:nvSpPr>
        <p:spPr>
          <a:xfrm>
            <a:off x="0" y="0"/>
            <a:ext cx="12192127" cy="6858000"/>
          </a:xfrm>
          <a:custGeom>
            <a:avLst/>
            <a:gdLst>
              <a:gd name="connsiteX0" fmla="*/ 0 w 12192127"/>
              <a:gd name="connsiteY0" fmla="*/ 0 h 6858000"/>
              <a:gd name="connsiteX1" fmla="*/ 12192127 w 12192127"/>
              <a:gd name="connsiteY1" fmla="*/ 0 h 6858000"/>
              <a:gd name="connsiteX2" fmla="*/ 12192127 w 12192127"/>
              <a:gd name="connsiteY2" fmla="*/ 6858000 h 6858000"/>
              <a:gd name="connsiteX3" fmla="*/ 0 w 12192127"/>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2192127" h="6858000">
                <a:moveTo>
                  <a:pt x="0" y="0"/>
                </a:moveTo>
                <a:lnTo>
                  <a:pt x="12192127" y="0"/>
                </a:lnTo>
                <a:lnTo>
                  <a:pt x="12192127" y="6858000"/>
                </a:lnTo>
                <a:lnTo>
                  <a:pt x="0" y="6858000"/>
                </a:lnTo>
                <a:close/>
              </a:path>
            </a:pathLst>
          </a:custGeom>
          <a:solidFill>
            <a:srgbClr val="00205B"/>
          </a:solidFill>
          <a:ln w="12700" cap="flat">
            <a:noFill/>
            <a:prstDash val="solid"/>
            <a:miter/>
          </a:ln>
        </p:spPr>
        <p:txBody>
          <a:bodyPr rtlCol="0" anchor="ctr"/>
          <a:lstStyle/>
          <a:p>
            <a:endParaRPr lang="en-NL"/>
          </a:p>
        </p:txBody>
      </p:sp>
      <p:sp>
        <p:nvSpPr>
          <p:cNvPr id="10" name="Graphic 2">
            <a:extLst>
              <a:ext uri="{FF2B5EF4-FFF2-40B4-BE49-F238E27FC236}">
                <a16:creationId xmlns:a16="http://schemas.microsoft.com/office/drawing/2014/main" id="{60400E41-A38F-415A-BB83-134A163228A8}"/>
              </a:ext>
            </a:extLst>
          </p:cNvPr>
          <p:cNvSpPr/>
          <p:nvPr userDrawn="1"/>
        </p:nvSpPr>
        <p:spPr>
          <a:xfrm>
            <a:off x="0" y="0"/>
            <a:ext cx="12192000" cy="6858000"/>
          </a:xfrm>
          <a:custGeom>
            <a:avLst/>
            <a:gdLst>
              <a:gd name="connsiteX0" fmla="*/ 12192000 w 12192000"/>
              <a:gd name="connsiteY0" fmla="*/ 4670425 h 6858000"/>
              <a:gd name="connsiteX1" fmla="*/ 3612769 w 12192000"/>
              <a:gd name="connsiteY1" fmla="*/ 2088642 h 6858000"/>
              <a:gd name="connsiteX2" fmla="*/ 2336800 w 12192000"/>
              <a:gd name="connsiteY2" fmla="*/ 0 h 6858000"/>
              <a:gd name="connsiteX3" fmla="*/ 0 w 12192000"/>
              <a:gd name="connsiteY3" fmla="*/ 0 h 6858000"/>
              <a:gd name="connsiteX4" fmla="*/ 0 w 12192000"/>
              <a:gd name="connsiteY4" fmla="*/ 6858000 h 6858000"/>
              <a:gd name="connsiteX5" fmla="*/ 12192000 w 12192000"/>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2000" h="6858000">
                <a:moveTo>
                  <a:pt x="12192000" y="4670425"/>
                </a:moveTo>
                <a:cubicBezTo>
                  <a:pt x="8341741" y="4327525"/>
                  <a:pt x="5275453" y="3463925"/>
                  <a:pt x="3612769" y="2088642"/>
                </a:cubicBezTo>
                <a:cubicBezTo>
                  <a:pt x="2841244" y="1450086"/>
                  <a:pt x="2425700" y="745363"/>
                  <a:pt x="2336800" y="0"/>
                </a:cubicBezTo>
                <a:lnTo>
                  <a:pt x="0" y="0"/>
                </a:lnTo>
                <a:lnTo>
                  <a:pt x="0" y="6858000"/>
                </a:lnTo>
                <a:lnTo>
                  <a:pt x="12192000" y="6858000"/>
                </a:lnTo>
                <a:close/>
              </a:path>
            </a:pathLst>
          </a:custGeom>
          <a:solidFill>
            <a:srgbClr val="43B02A"/>
          </a:solidFill>
          <a:ln w="12700" cap="flat">
            <a:noFill/>
            <a:prstDash val="solid"/>
            <a:miter/>
          </a:ln>
        </p:spPr>
        <p:txBody>
          <a:bodyPr rtlCol="0" anchor="ctr"/>
          <a:lstStyle/>
          <a:p>
            <a:endParaRPr lang="en-NL"/>
          </a:p>
        </p:txBody>
      </p:sp>
      <p:sp>
        <p:nvSpPr>
          <p:cNvPr id="14" name="Graphic 2">
            <a:extLst>
              <a:ext uri="{FF2B5EF4-FFF2-40B4-BE49-F238E27FC236}">
                <a16:creationId xmlns:a16="http://schemas.microsoft.com/office/drawing/2014/main" id="{60400E41-A38F-415A-BB83-134A163228A8}"/>
              </a:ext>
            </a:extLst>
          </p:cNvPr>
          <p:cNvSpPr/>
          <p:nvPr userDrawn="1"/>
        </p:nvSpPr>
        <p:spPr>
          <a:xfrm>
            <a:off x="8273415" y="4945379"/>
            <a:ext cx="3918584" cy="1912620"/>
          </a:xfrm>
          <a:custGeom>
            <a:avLst/>
            <a:gdLst>
              <a:gd name="connsiteX0" fmla="*/ 3918585 w 3918584"/>
              <a:gd name="connsiteY0" fmla="*/ 1912620 h 1912620"/>
              <a:gd name="connsiteX1" fmla="*/ 3918585 w 3918584"/>
              <a:gd name="connsiteY1" fmla="*/ 0 h 1912620"/>
              <a:gd name="connsiteX2" fmla="*/ 0 w 3918584"/>
              <a:gd name="connsiteY2" fmla="*/ 1912620 h 1912620"/>
            </a:gdLst>
            <a:ahLst/>
            <a:cxnLst>
              <a:cxn ang="0">
                <a:pos x="connsiteX0" y="connsiteY0"/>
              </a:cxn>
              <a:cxn ang="0">
                <a:pos x="connsiteX1" y="connsiteY1"/>
              </a:cxn>
              <a:cxn ang="0">
                <a:pos x="connsiteX2" y="connsiteY2"/>
              </a:cxn>
            </a:cxnLst>
            <a:rect l="l" t="t" r="r" b="b"/>
            <a:pathLst>
              <a:path w="3918584" h="1912620">
                <a:moveTo>
                  <a:pt x="3918585" y="1912620"/>
                </a:moveTo>
                <a:lnTo>
                  <a:pt x="3918585" y="0"/>
                </a:lnTo>
                <a:cubicBezTo>
                  <a:pt x="2430907" y="623062"/>
                  <a:pt x="1117600" y="1266190"/>
                  <a:pt x="0" y="1912620"/>
                </a:cubicBezTo>
                <a:close/>
              </a:path>
            </a:pathLst>
          </a:custGeom>
          <a:solidFill>
            <a:srgbClr val="FFFFFF"/>
          </a:solidFill>
          <a:ln w="12700" cap="flat">
            <a:noFill/>
            <a:prstDash val="solid"/>
            <a:miter/>
          </a:ln>
        </p:spPr>
        <p:txBody>
          <a:bodyPr rtlCol="0" anchor="ctr"/>
          <a:lstStyle/>
          <a:p>
            <a:endParaRPr lang="en-NL"/>
          </a:p>
        </p:txBody>
      </p:sp>
      <p:sp>
        <p:nvSpPr>
          <p:cNvPr id="21" name="Picture Placeholder 20">
            <a:extLst>
              <a:ext uri="{FF2B5EF4-FFF2-40B4-BE49-F238E27FC236}">
                <a16:creationId xmlns:a16="http://schemas.microsoft.com/office/drawing/2014/main" id="{99CCBBBF-2F9F-41EF-BFB5-510AF3C653ED}"/>
              </a:ext>
            </a:extLst>
          </p:cNvPr>
          <p:cNvSpPr>
            <a:spLocks noGrp="1"/>
          </p:cNvSpPr>
          <p:nvPr>
            <p:ph type="pic" sz="quarter" idx="12" hasCustomPrompt="1"/>
          </p:nvPr>
        </p:nvSpPr>
        <p:spPr>
          <a:xfrm>
            <a:off x="1" y="1"/>
            <a:ext cx="8558149" cy="4560697"/>
          </a:xfrm>
          <a:custGeom>
            <a:avLst/>
            <a:gdLst>
              <a:gd name="connsiteX0" fmla="*/ 0 w 8558149"/>
              <a:gd name="connsiteY0" fmla="*/ 0 h 4560697"/>
              <a:gd name="connsiteX1" fmla="*/ 7061200 w 8558149"/>
              <a:gd name="connsiteY1" fmla="*/ 0 h 4560697"/>
              <a:gd name="connsiteX2" fmla="*/ 8558149 w 8558149"/>
              <a:gd name="connsiteY2" fmla="*/ 2231644 h 4560697"/>
              <a:gd name="connsiteX3" fmla="*/ 3489198 w 8558149"/>
              <a:gd name="connsiteY3" fmla="*/ 4059047 h 4560697"/>
              <a:gd name="connsiteX4" fmla="*/ 1747139 w 8558149"/>
              <a:gd name="connsiteY4" fmla="*/ 4560697 h 4560697"/>
              <a:gd name="connsiteX5" fmla="*/ 0 w 8558149"/>
              <a:gd name="connsiteY5" fmla="*/ 1136396 h 45606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58149" h="4560697">
                <a:moveTo>
                  <a:pt x="0" y="0"/>
                </a:moveTo>
                <a:lnTo>
                  <a:pt x="7061200" y="0"/>
                </a:lnTo>
                <a:cubicBezTo>
                  <a:pt x="7621321" y="700994"/>
                  <a:pt x="8122044" y="1447457"/>
                  <a:pt x="8558149" y="2231644"/>
                </a:cubicBezTo>
                <a:cubicBezTo>
                  <a:pt x="7013448" y="2884297"/>
                  <a:pt x="5320665" y="3498596"/>
                  <a:pt x="3489198" y="4059047"/>
                </a:cubicBezTo>
                <a:cubicBezTo>
                  <a:pt x="2912237" y="4235577"/>
                  <a:pt x="2330450" y="4400804"/>
                  <a:pt x="1747139" y="4560697"/>
                </a:cubicBezTo>
                <a:cubicBezTo>
                  <a:pt x="1357694" y="3330677"/>
                  <a:pt x="767338" y="2173605"/>
                  <a:pt x="0" y="1136396"/>
                </a:cubicBezTo>
                <a:close/>
              </a:path>
            </a:pathLst>
          </a:custGeom>
          <a:solidFill>
            <a:schemeClr val="accent2"/>
          </a:solidFill>
        </p:spPr>
        <p:txBody>
          <a:bodyPr wrap="square">
            <a:noAutofit/>
          </a:bodyPr>
          <a:lstStyle>
            <a:lvl1pPr algn="ctr">
              <a:defRPr>
                <a:solidFill>
                  <a:schemeClr val="bg2"/>
                </a:solidFill>
              </a:defRPr>
            </a:lvl1pPr>
          </a:lstStyle>
          <a:p>
            <a:r>
              <a:rPr lang="en-US" err="1"/>
              <a:t>Afbeelding</a:t>
            </a:r>
            <a:endParaRPr lang="en-NL"/>
          </a:p>
        </p:txBody>
      </p:sp>
      <p:sp>
        <p:nvSpPr>
          <p:cNvPr id="29" name="Title 28">
            <a:extLst>
              <a:ext uri="{FF2B5EF4-FFF2-40B4-BE49-F238E27FC236}">
                <a16:creationId xmlns:a16="http://schemas.microsoft.com/office/drawing/2014/main" id="{F743C720-76CA-4490-9814-4D595BBD32F5}"/>
              </a:ext>
            </a:extLst>
          </p:cNvPr>
          <p:cNvSpPr>
            <a:spLocks noGrp="1" noSelect="1" noRot="1" noChangeAspect="1" noMove="1" noResize="1" noEditPoints="1" noAdjustHandles="1" noChangeArrowheads="1" noChangeShapeType="1" noTextEdit="1"/>
          </p:cNvSpPr>
          <p:nvPr>
            <p:ph type="title"/>
          </p:nvPr>
        </p:nvSpPr>
        <p:spPr>
          <a:xfrm>
            <a:off x="4214782" y="4071448"/>
            <a:ext cx="5716588" cy="1589740"/>
          </a:xfrm>
        </p:spPr>
        <p:txBody>
          <a:bodyPr/>
          <a:lstStyle>
            <a:lvl1pPr>
              <a:defRPr sz="3600">
                <a:solidFill>
                  <a:schemeClr val="bg1"/>
                </a:solidFill>
              </a:defRPr>
            </a:lvl1pPr>
          </a:lstStyle>
          <a:p>
            <a:r>
              <a:rPr lang="nl-NL"/>
              <a:t>Klik om stijl te bewerken</a:t>
            </a:r>
            <a:endParaRPr lang="en-NL"/>
          </a:p>
        </p:txBody>
      </p:sp>
      <p:sp>
        <p:nvSpPr>
          <p:cNvPr id="12" name="Subtitle 2">
            <a:extLst>
              <a:ext uri="{FF2B5EF4-FFF2-40B4-BE49-F238E27FC236}">
                <a16:creationId xmlns:a16="http://schemas.microsoft.com/office/drawing/2014/main" id="{4978C78E-2FF0-4DA6-B383-572532C8243F}"/>
              </a:ext>
            </a:extLst>
          </p:cNvPr>
          <p:cNvSpPr>
            <a:spLocks noGrp="1" noSelect="1" noRot="1" noChangeAspect="1" noMove="1" noResize="1" noEditPoints="1" noAdjustHandles="1" noChangeArrowheads="1" noChangeShapeType="1" noTextEdit="1"/>
          </p:cNvSpPr>
          <p:nvPr>
            <p:ph type="subTitle" idx="1"/>
          </p:nvPr>
        </p:nvSpPr>
        <p:spPr>
          <a:xfrm>
            <a:off x="4214782" y="5749502"/>
            <a:ext cx="5310218" cy="488620"/>
          </a:xfrm>
        </p:spPr>
        <p:txBody>
          <a:bodyPr/>
          <a:lstStyle>
            <a:lvl1pPr marL="0" indent="0" algn="l">
              <a:buNone/>
              <a:defRPr sz="2100" b="1">
                <a:solidFill>
                  <a:schemeClr val="bg1"/>
                </a:solidFill>
                <a:latin typeface="Daytona Condensed" panose="020B050603050304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noProof="0"/>
              <a:t>Klikken om de ondertitelstijl van het model te bewerken</a:t>
            </a:r>
          </a:p>
        </p:txBody>
      </p:sp>
      <p:pic>
        <p:nvPicPr>
          <p:cNvPr id="15" name="Graphic 14">
            <a:extLst>
              <a:ext uri="{FF2B5EF4-FFF2-40B4-BE49-F238E27FC236}">
                <a16:creationId xmlns:a16="http://schemas.microsoft.com/office/drawing/2014/main" id="{4B0E0EA7-9353-4C5E-97DF-1075780DECF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129838" y="5903973"/>
            <a:ext cx="1776412" cy="752415"/>
          </a:xfrm>
          <a:prstGeom prst="rect">
            <a:avLst/>
          </a:prstGeom>
        </p:spPr>
      </p:pic>
      <p:sp>
        <p:nvSpPr>
          <p:cNvPr id="16" name="Footer Placeholder 4">
            <a:extLst>
              <a:ext uri="{FF2B5EF4-FFF2-40B4-BE49-F238E27FC236}">
                <a16:creationId xmlns:a16="http://schemas.microsoft.com/office/drawing/2014/main" id="{382E6642-E78C-4CD0-9457-300EC0F7D069}"/>
              </a:ext>
            </a:extLst>
          </p:cNvPr>
          <p:cNvSpPr>
            <a:spLocks noGrp="1"/>
          </p:cNvSpPr>
          <p:nvPr>
            <p:ph type="ftr" sz="quarter" idx="3"/>
          </p:nvPr>
        </p:nvSpPr>
        <p:spPr>
          <a:xfrm>
            <a:off x="4221542" y="6384565"/>
            <a:ext cx="3748088" cy="268648"/>
          </a:xfrm>
          <a:prstGeom prst="rect">
            <a:avLst/>
          </a:prstGeom>
        </p:spPr>
        <p:txBody>
          <a:bodyPr vert="horz" lIns="91440" tIns="0" rIns="91440" bIns="0" rtlCol="0" anchor="t" anchorCtr="0"/>
          <a:lstStyle>
            <a:lvl1pPr algn="l">
              <a:defRPr sz="1200">
                <a:solidFill>
                  <a:schemeClr val="bg1"/>
                </a:solidFill>
              </a:defRPr>
            </a:lvl1pPr>
          </a:lstStyle>
          <a:p>
            <a:endParaRPr lang="nl-NL"/>
          </a:p>
        </p:txBody>
      </p:sp>
      <p:sp>
        <p:nvSpPr>
          <p:cNvPr id="17" name="Date Placeholder 3">
            <a:extLst>
              <a:ext uri="{FF2B5EF4-FFF2-40B4-BE49-F238E27FC236}">
                <a16:creationId xmlns:a16="http://schemas.microsoft.com/office/drawing/2014/main" id="{BF067C58-648B-4C45-9380-17FA26B80BF0}"/>
              </a:ext>
            </a:extLst>
          </p:cNvPr>
          <p:cNvSpPr>
            <a:spLocks noGrp="1"/>
          </p:cNvSpPr>
          <p:nvPr>
            <p:ph type="dt" sz="half" idx="2"/>
          </p:nvPr>
        </p:nvSpPr>
        <p:spPr>
          <a:xfrm>
            <a:off x="285751" y="6384565"/>
            <a:ext cx="1778140" cy="268648"/>
          </a:xfrm>
          <a:prstGeom prst="rect">
            <a:avLst/>
          </a:prstGeom>
        </p:spPr>
        <p:txBody>
          <a:bodyPr vert="horz" lIns="76200" tIns="0" rIns="76200" bIns="0" anchor="t" anchorCtr="0"/>
          <a:lstStyle>
            <a:lvl1pPr>
              <a:defRPr sz="1200">
                <a:solidFill>
                  <a:schemeClr val="bg1"/>
                </a:solidFill>
              </a:defRPr>
            </a:lvl1pPr>
          </a:lstStyle>
          <a:p>
            <a:fld id="{47F63991-1191-4145-8962-578FBEFAC86D}" type="datetimeFigureOut">
              <a:rPr lang="nl-NL" smtClean="0"/>
              <a:pPr/>
              <a:t>28-10-2025</a:t>
            </a:fld>
            <a:endParaRPr lang="nl-NL"/>
          </a:p>
        </p:txBody>
      </p:sp>
      <p:sp>
        <p:nvSpPr>
          <p:cNvPr id="18" name="TextBox 10">
            <a:extLst>
              <a:ext uri="{FF2B5EF4-FFF2-40B4-BE49-F238E27FC236}">
                <a16:creationId xmlns:a16="http://schemas.microsoft.com/office/drawing/2014/main" id="{C9F1F7F7-4E8D-4928-AD24-0AEA7E1D523D}"/>
              </a:ext>
            </a:extLst>
          </p:cNvPr>
          <p:cNvSpPr txBox="1"/>
          <p:nvPr userDrawn="1"/>
        </p:nvSpPr>
        <p:spPr>
          <a:xfrm>
            <a:off x="12268200" y="204788"/>
            <a:ext cx="1809750" cy="2506265"/>
          </a:xfrm>
          <a:prstGeom prst="rect">
            <a:avLst/>
          </a:prstGeom>
          <a:solidFill>
            <a:schemeClr val="accent4">
              <a:lumMod val="40000"/>
              <a:lumOff val="60000"/>
            </a:schemeClr>
          </a:solidFill>
          <a:ln>
            <a:solidFill>
              <a:schemeClr val="accent3"/>
            </a:solidFill>
          </a:ln>
        </p:spPr>
        <p:txBody>
          <a:bodyPr wrap="square" rtlCol="0">
            <a:noAutofit/>
          </a:bodyPr>
          <a:lstStyle/>
          <a:p>
            <a:pPr>
              <a:lnSpc>
                <a:spcPct val="150000"/>
              </a:lnSpc>
            </a:pPr>
            <a:r>
              <a:rPr lang="nl-NL" sz="1150" noProof="0">
                <a:solidFill>
                  <a:schemeClr val="accent3"/>
                </a:solidFill>
              </a:rPr>
              <a:t>Bevat dit kader al een afbeelding? Gebruik dan niet de functie “Afbeelding vervangen”, maar selecteer het kader en verwijder deze. Het kader wordt dan opnieuw ingesteld waarna een nieuwe afbeelding geplaatst kan worden.</a:t>
            </a:r>
          </a:p>
        </p:txBody>
      </p:sp>
    </p:spTree>
    <p:extLst>
      <p:ext uri="{BB962C8B-B14F-4D97-AF65-F5344CB8AC3E}">
        <p14:creationId xmlns:p14="http://schemas.microsoft.com/office/powerpoint/2010/main" val="9315309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Blanco met tite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20C508-E257-4ABD-A1E4-6BD020375CA7}"/>
              </a:ext>
            </a:extLst>
          </p:cNvPr>
          <p:cNvSpPr>
            <a:spLocks noGrp="1" noSelect="1" noRot="1" noChangeAspect="1" noMove="1" noResize="1" noEditPoints="1" noAdjustHandles="1" noChangeArrowheads="1" noChangeShapeType="1" noTextEdit="1"/>
          </p:cNvSpPr>
          <p:nvPr>
            <p:ph type="title"/>
          </p:nvPr>
        </p:nvSpPr>
        <p:spPr/>
        <p:txBody>
          <a:bodyPr/>
          <a:lstStyle/>
          <a:p>
            <a:r>
              <a:rPr lang="nl-NL" noProof="0"/>
              <a:t>Klik om stijl te bewerken</a:t>
            </a:r>
          </a:p>
        </p:txBody>
      </p:sp>
      <p:sp>
        <p:nvSpPr>
          <p:cNvPr id="9" name="Footer Placeholder 4">
            <a:extLst>
              <a:ext uri="{FF2B5EF4-FFF2-40B4-BE49-F238E27FC236}">
                <a16:creationId xmlns:a16="http://schemas.microsoft.com/office/drawing/2014/main" id="{C7D29380-473F-472C-B1FA-B25C520ABDB5}"/>
              </a:ext>
            </a:extLst>
          </p:cNvPr>
          <p:cNvSpPr>
            <a:spLocks noGrp="1" noSelect="1" noRot="1" noChangeAspect="1" noMove="1" noResize="1" noEditPoints="1" noAdjustHandles="1" noChangeArrowheads="1" noChangeShapeType="1" noTextEdit="1"/>
          </p:cNvSpPr>
          <p:nvPr>
            <p:ph type="ftr" sz="quarter" idx="3"/>
          </p:nvPr>
        </p:nvSpPr>
        <p:spPr>
          <a:xfrm>
            <a:off x="4221542" y="6384565"/>
            <a:ext cx="3748088" cy="268648"/>
          </a:xfrm>
          <a:prstGeom prst="rect">
            <a:avLst/>
          </a:prstGeom>
        </p:spPr>
        <p:txBody>
          <a:bodyPr vert="horz" lIns="91440" tIns="0" rIns="91440" bIns="0" rtlCol="0" anchor="t" anchorCtr="0"/>
          <a:lstStyle>
            <a:lvl1pPr algn="l">
              <a:defRPr sz="1200">
                <a:solidFill>
                  <a:schemeClr val="bg2">
                    <a:lumMod val="50000"/>
                  </a:schemeClr>
                </a:solidFill>
              </a:defRPr>
            </a:lvl1pPr>
          </a:lstStyle>
          <a:p>
            <a:endParaRPr lang="nl-NL"/>
          </a:p>
        </p:txBody>
      </p:sp>
      <p:sp>
        <p:nvSpPr>
          <p:cNvPr id="10" name="Date Placeholder 3">
            <a:extLst>
              <a:ext uri="{FF2B5EF4-FFF2-40B4-BE49-F238E27FC236}">
                <a16:creationId xmlns:a16="http://schemas.microsoft.com/office/drawing/2014/main" id="{FBD92488-5B53-4539-A607-F340071A64EA}"/>
              </a:ext>
            </a:extLst>
          </p:cNvPr>
          <p:cNvSpPr>
            <a:spLocks noGrp="1" noSelect="1" noRot="1" noChangeAspect="1" noMove="1" noResize="1" noEditPoints="1" noAdjustHandles="1" noChangeArrowheads="1" noChangeShapeType="1" noTextEdit="1"/>
          </p:cNvSpPr>
          <p:nvPr>
            <p:ph type="dt" sz="half" idx="2"/>
          </p:nvPr>
        </p:nvSpPr>
        <p:spPr>
          <a:xfrm>
            <a:off x="285751" y="6384565"/>
            <a:ext cx="1778140" cy="268648"/>
          </a:xfrm>
          <a:prstGeom prst="rect">
            <a:avLst/>
          </a:prstGeom>
        </p:spPr>
        <p:txBody>
          <a:bodyPr vert="horz" lIns="76200" tIns="0" rIns="76200" bIns="0" anchor="t" anchorCtr="0"/>
          <a:lstStyle>
            <a:lvl1pPr>
              <a:defRPr sz="1200">
                <a:solidFill>
                  <a:schemeClr val="bg1"/>
                </a:solidFill>
              </a:defRPr>
            </a:lvl1pPr>
          </a:lstStyle>
          <a:p>
            <a:fld id="{47F63991-1191-4145-8962-578FBEFAC86D}" type="datetimeFigureOut">
              <a:rPr lang="nl-NL" smtClean="0"/>
              <a:pPr/>
              <a:t>28-10-2025</a:t>
            </a:fld>
            <a:endParaRPr lang="nl-NL"/>
          </a:p>
        </p:txBody>
      </p:sp>
      <p:sp>
        <p:nvSpPr>
          <p:cNvPr id="11" name="Slide Number Placeholder 5">
            <a:extLst>
              <a:ext uri="{FF2B5EF4-FFF2-40B4-BE49-F238E27FC236}">
                <a16:creationId xmlns:a16="http://schemas.microsoft.com/office/drawing/2014/main" id="{823732C9-3257-4050-A2BB-512583A8A2F0}"/>
              </a:ext>
            </a:extLst>
          </p:cNvPr>
          <p:cNvSpPr>
            <a:spLocks noGrp="1" noSelect="1" noRot="1" noChangeAspect="1" noMove="1" noResize="1" noEditPoints="1" noAdjustHandles="1" noChangeArrowheads="1" noChangeShapeType="1" noTextEdit="1"/>
          </p:cNvSpPr>
          <p:nvPr>
            <p:ph type="sldNum" sz="quarter" idx="4"/>
          </p:nvPr>
        </p:nvSpPr>
        <p:spPr>
          <a:xfrm>
            <a:off x="11108494" y="6384565"/>
            <a:ext cx="797755" cy="268648"/>
          </a:xfrm>
          <a:prstGeom prst="rect">
            <a:avLst/>
          </a:prstGeom>
        </p:spPr>
        <p:txBody>
          <a:bodyPr vert="horz" lIns="76200" tIns="0" rIns="76200" bIns="0" anchor="t" anchorCtr="0"/>
          <a:lstStyle>
            <a:lvl1pPr>
              <a:defRPr sz="1200">
                <a:solidFill>
                  <a:schemeClr val="bg1"/>
                </a:solidFill>
              </a:defRPr>
            </a:lvl1pPr>
          </a:lstStyle>
          <a:p>
            <a:fld id="{3EAD3CD1-5EF7-4D4D-9F36-20D0C38CA6C4}" type="slidenum">
              <a:rPr lang="nl-NL" smtClean="0"/>
              <a:pPr/>
              <a:t>‹nr.›</a:t>
            </a:fld>
            <a:endParaRPr lang="nl-NL"/>
          </a:p>
        </p:txBody>
      </p:sp>
      <p:grpSp>
        <p:nvGrpSpPr>
          <p:cNvPr id="13" name="Groep 12">
            <a:extLst>
              <a:ext uri="{FF2B5EF4-FFF2-40B4-BE49-F238E27FC236}">
                <a16:creationId xmlns:a16="http://schemas.microsoft.com/office/drawing/2014/main" id="{E45DA05D-B8DA-4956-9F05-ABC738A18B86}"/>
              </a:ext>
            </a:extLst>
          </p:cNvPr>
          <p:cNvGrpSpPr>
            <a:grpSpLocks noChangeAspect="1"/>
          </p:cNvGrpSpPr>
          <p:nvPr userDrawn="1"/>
        </p:nvGrpSpPr>
        <p:grpSpPr>
          <a:xfrm>
            <a:off x="12268200" y="204788"/>
            <a:ext cx="2376311" cy="2406014"/>
            <a:chOff x="12268200" y="204788"/>
            <a:chExt cx="1905000" cy="1928812"/>
          </a:xfrm>
        </p:grpSpPr>
        <p:sp>
          <p:nvSpPr>
            <p:cNvPr id="14" name="TextBox 9">
              <a:extLst>
                <a:ext uri="{FF2B5EF4-FFF2-40B4-BE49-F238E27FC236}">
                  <a16:creationId xmlns:a16="http://schemas.microsoft.com/office/drawing/2014/main" id="{BAE3DCB5-5EDD-415B-96A4-9441197FC3A1}"/>
                </a:ext>
              </a:extLst>
            </p:cNvPr>
            <p:cNvSpPr txBox="1"/>
            <p:nvPr userDrawn="1"/>
          </p:nvSpPr>
          <p:spPr>
            <a:xfrm>
              <a:off x="12268200" y="204788"/>
              <a:ext cx="1905000" cy="1928812"/>
            </a:xfrm>
            <a:prstGeom prst="rect">
              <a:avLst/>
            </a:prstGeom>
            <a:solidFill>
              <a:schemeClr val="accent4">
                <a:lumMod val="40000"/>
                <a:lumOff val="60000"/>
              </a:schemeClr>
            </a:solidFill>
            <a:ln>
              <a:solidFill>
                <a:schemeClr val="accent3"/>
              </a:solidFill>
            </a:ln>
          </p:spPr>
          <p:txBody>
            <a:bodyPr wrap="square" rtlCol="0">
              <a:noAutofit/>
            </a:bodyPr>
            <a:lstStyle/>
            <a:p>
              <a:pPr>
                <a:lnSpc>
                  <a:spcPct val="150000"/>
                </a:lnSpc>
              </a:pPr>
              <a:r>
                <a:rPr lang="nl-NL" sz="1150" b="1" noProof="0" err="1">
                  <a:solidFill>
                    <a:schemeClr val="accent3"/>
                  </a:solidFill>
                  <a:latin typeface="+mj-lt"/>
                </a:rPr>
                <a:t>Bulletpoints</a:t>
              </a:r>
              <a:r>
                <a:rPr lang="nl-NL" sz="1150" b="1" noProof="0">
                  <a:solidFill>
                    <a:schemeClr val="accent3"/>
                  </a:solidFill>
                  <a:latin typeface="+mj-lt"/>
                </a:rPr>
                <a:t>?</a:t>
              </a:r>
              <a:r>
                <a:rPr lang="nl-NL" sz="1150" b="1" noProof="0">
                  <a:solidFill>
                    <a:schemeClr val="accent3"/>
                  </a:solidFill>
                </a:rPr>
                <a:t> </a:t>
              </a:r>
            </a:p>
            <a:p>
              <a:pPr>
                <a:lnSpc>
                  <a:spcPct val="150000"/>
                </a:lnSpc>
              </a:pPr>
              <a:r>
                <a:rPr lang="nl-NL" sz="1150" noProof="0">
                  <a:solidFill>
                    <a:schemeClr val="accent3"/>
                  </a:solidFill>
                </a:rPr>
                <a:t>Gebruik dan deze knoppen:</a:t>
              </a:r>
            </a:p>
            <a:p>
              <a:pPr>
                <a:lnSpc>
                  <a:spcPct val="150000"/>
                </a:lnSpc>
              </a:pPr>
              <a:endParaRPr lang="nl-NL" sz="1150" noProof="0">
                <a:solidFill>
                  <a:schemeClr val="accent3"/>
                </a:solidFill>
              </a:endParaRPr>
            </a:p>
            <a:p>
              <a:pPr>
                <a:lnSpc>
                  <a:spcPct val="150000"/>
                </a:lnSpc>
              </a:pPr>
              <a:endParaRPr lang="nl-NL" sz="1150" noProof="0">
                <a:solidFill>
                  <a:schemeClr val="accent3"/>
                </a:solidFill>
              </a:endParaRPr>
            </a:p>
            <a:p>
              <a:pPr>
                <a:lnSpc>
                  <a:spcPct val="150000"/>
                </a:lnSpc>
              </a:pPr>
              <a:endParaRPr lang="nl-NL" sz="1150" noProof="0">
                <a:solidFill>
                  <a:schemeClr val="accent3"/>
                </a:solidFill>
              </a:endParaRPr>
            </a:p>
            <a:p>
              <a:pPr>
                <a:lnSpc>
                  <a:spcPct val="150000"/>
                </a:lnSpc>
              </a:pPr>
              <a:r>
                <a:rPr lang="nl-NL" sz="1150" noProof="0">
                  <a:solidFill>
                    <a:schemeClr val="accent3"/>
                  </a:solidFill>
                </a:rPr>
                <a:t>En niet deze:</a:t>
              </a:r>
            </a:p>
          </p:txBody>
        </p:sp>
        <p:pic>
          <p:nvPicPr>
            <p:cNvPr id="15" name="Afbeelding 14">
              <a:extLst>
                <a:ext uri="{FF2B5EF4-FFF2-40B4-BE49-F238E27FC236}">
                  <a16:creationId xmlns:a16="http://schemas.microsoft.com/office/drawing/2014/main" id="{64E46AEB-5002-48B5-BC62-2540D5DB50D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344400" y="705970"/>
              <a:ext cx="1778380" cy="504609"/>
            </a:xfrm>
            <a:prstGeom prst="rect">
              <a:avLst/>
            </a:prstGeom>
          </p:spPr>
        </p:pic>
        <p:pic>
          <p:nvPicPr>
            <p:cNvPr id="16" name="Afbeelding 15">
              <a:extLst>
                <a:ext uri="{FF2B5EF4-FFF2-40B4-BE49-F238E27FC236}">
                  <a16:creationId xmlns:a16="http://schemas.microsoft.com/office/drawing/2014/main" id="{958E2B9D-29BF-48B6-A674-D4FC37045856}"/>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2344400" y="1578139"/>
              <a:ext cx="1782734" cy="505845"/>
            </a:xfrm>
            <a:prstGeom prst="rect">
              <a:avLst/>
            </a:prstGeom>
          </p:spPr>
        </p:pic>
      </p:grpSp>
    </p:spTree>
    <p:extLst>
      <p:ext uri="{BB962C8B-B14F-4D97-AF65-F5344CB8AC3E}">
        <p14:creationId xmlns:p14="http://schemas.microsoft.com/office/powerpoint/2010/main" val="39264072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co">
    <p:spTree>
      <p:nvGrpSpPr>
        <p:cNvPr id="1" name=""/>
        <p:cNvGrpSpPr/>
        <p:nvPr/>
      </p:nvGrpSpPr>
      <p:grpSpPr>
        <a:xfrm>
          <a:off x="0" y="0"/>
          <a:ext cx="0" cy="0"/>
          <a:chOff x="0" y="0"/>
          <a:chExt cx="0" cy="0"/>
        </a:xfrm>
      </p:grpSpPr>
      <p:sp>
        <p:nvSpPr>
          <p:cNvPr id="8" name="Footer Placeholder 4">
            <a:extLst>
              <a:ext uri="{FF2B5EF4-FFF2-40B4-BE49-F238E27FC236}">
                <a16:creationId xmlns:a16="http://schemas.microsoft.com/office/drawing/2014/main" id="{C948832E-A2CF-4B64-9133-531C2469EB8E}"/>
              </a:ext>
            </a:extLst>
          </p:cNvPr>
          <p:cNvSpPr>
            <a:spLocks noGrp="1" noSelect="1" noRot="1" noChangeAspect="1" noMove="1" noResize="1" noEditPoints="1" noAdjustHandles="1" noChangeArrowheads="1" noChangeShapeType="1" noTextEdit="1"/>
          </p:cNvSpPr>
          <p:nvPr>
            <p:ph type="ftr" sz="quarter" idx="3"/>
          </p:nvPr>
        </p:nvSpPr>
        <p:spPr>
          <a:xfrm>
            <a:off x="4221542" y="6384565"/>
            <a:ext cx="3748088" cy="268648"/>
          </a:xfrm>
          <a:prstGeom prst="rect">
            <a:avLst/>
          </a:prstGeom>
        </p:spPr>
        <p:txBody>
          <a:bodyPr vert="horz" lIns="91440" tIns="0" rIns="91440" bIns="0" rtlCol="0" anchor="t" anchorCtr="0"/>
          <a:lstStyle>
            <a:lvl1pPr algn="l">
              <a:defRPr sz="1200">
                <a:solidFill>
                  <a:schemeClr val="bg2">
                    <a:lumMod val="50000"/>
                  </a:schemeClr>
                </a:solidFill>
              </a:defRPr>
            </a:lvl1pPr>
          </a:lstStyle>
          <a:p>
            <a:endParaRPr lang="nl-NL"/>
          </a:p>
        </p:txBody>
      </p:sp>
      <p:sp>
        <p:nvSpPr>
          <p:cNvPr id="9" name="Date Placeholder 3">
            <a:extLst>
              <a:ext uri="{FF2B5EF4-FFF2-40B4-BE49-F238E27FC236}">
                <a16:creationId xmlns:a16="http://schemas.microsoft.com/office/drawing/2014/main" id="{C624F805-A894-438A-9D8A-3FB7AC27B15F}"/>
              </a:ext>
            </a:extLst>
          </p:cNvPr>
          <p:cNvSpPr>
            <a:spLocks noGrp="1" noSelect="1" noRot="1" noChangeAspect="1" noMove="1" noResize="1" noEditPoints="1" noAdjustHandles="1" noChangeArrowheads="1" noChangeShapeType="1" noTextEdit="1"/>
          </p:cNvSpPr>
          <p:nvPr>
            <p:ph type="dt" sz="half" idx="2"/>
          </p:nvPr>
        </p:nvSpPr>
        <p:spPr>
          <a:xfrm>
            <a:off x="285751" y="6384565"/>
            <a:ext cx="1778140" cy="268648"/>
          </a:xfrm>
          <a:prstGeom prst="rect">
            <a:avLst/>
          </a:prstGeom>
        </p:spPr>
        <p:txBody>
          <a:bodyPr vert="horz" lIns="76200" tIns="0" rIns="76200" bIns="0" anchor="t" anchorCtr="0"/>
          <a:lstStyle>
            <a:lvl1pPr>
              <a:defRPr sz="1200">
                <a:solidFill>
                  <a:schemeClr val="bg1"/>
                </a:solidFill>
              </a:defRPr>
            </a:lvl1pPr>
          </a:lstStyle>
          <a:p>
            <a:fld id="{47F63991-1191-4145-8962-578FBEFAC86D}" type="datetimeFigureOut">
              <a:rPr lang="nl-NL" smtClean="0"/>
              <a:pPr/>
              <a:t>28-10-2025</a:t>
            </a:fld>
            <a:endParaRPr lang="nl-NL"/>
          </a:p>
        </p:txBody>
      </p:sp>
      <p:sp>
        <p:nvSpPr>
          <p:cNvPr id="10" name="Slide Number Placeholder 5">
            <a:extLst>
              <a:ext uri="{FF2B5EF4-FFF2-40B4-BE49-F238E27FC236}">
                <a16:creationId xmlns:a16="http://schemas.microsoft.com/office/drawing/2014/main" id="{F44E9CE2-9EAA-4D17-9F4A-8A998F032F59}"/>
              </a:ext>
            </a:extLst>
          </p:cNvPr>
          <p:cNvSpPr>
            <a:spLocks noGrp="1" noSelect="1" noRot="1" noChangeAspect="1" noMove="1" noResize="1" noEditPoints="1" noAdjustHandles="1" noChangeArrowheads="1" noChangeShapeType="1" noTextEdit="1"/>
          </p:cNvSpPr>
          <p:nvPr>
            <p:ph type="sldNum" sz="quarter" idx="4"/>
          </p:nvPr>
        </p:nvSpPr>
        <p:spPr>
          <a:xfrm>
            <a:off x="11108494" y="6384565"/>
            <a:ext cx="797755" cy="268648"/>
          </a:xfrm>
          <a:prstGeom prst="rect">
            <a:avLst/>
          </a:prstGeom>
        </p:spPr>
        <p:txBody>
          <a:bodyPr vert="horz" lIns="76200" tIns="0" rIns="76200" bIns="0" anchor="t" anchorCtr="0"/>
          <a:lstStyle>
            <a:lvl1pPr>
              <a:defRPr sz="1200">
                <a:solidFill>
                  <a:schemeClr val="bg1"/>
                </a:solidFill>
              </a:defRPr>
            </a:lvl1pPr>
          </a:lstStyle>
          <a:p>
            <a:fld id="{3EAD3CD1-5EF7-4D4D-9F36-20D0C38CA6C4}" type="slidenum">
              <a:rPr lang="nl-NL" smtClean="0"/>
              <a:pPr/>
              <a:t>‹nr.›</a:t>
            </a:fld>
            <a:endParaRPr lang="nl-NL"/>
          </a:p>
        </p:txBody>
      </p:sp>
      <p:grpSp>
        <p:nvGrpSpPr>
          <p:cNvPr id="12" name="Groep 11">
            <a:extLst>
              <a:ext uri="{FF2B5EF4-FFF2-40B4-BE49-F238E27FC236}">
                <a16:creationId xmlns:a16="http://schemas.microsoft.com/office/drawing/2014/main" id="{9E6FC67D-EA39-4A8B-B4D0-8C250DD5884F}"/>
              </a:ext>
            </a:extLst>
          </p:cNvPr>
          <p:cNvGrpSpPr>
            <a:grpSpLocks noChangeAspect="1"/>
          </p:cNvGrpSpPr>
          <p:nvPr userDrawn="1"/>
        </p:nvGrpSpPr>
        <p:grpSpPr>
          <a:xfrm>
            <a:off x="12268200" y="204788"/>
            <a:ext cx="2376311" cy="2406014"/>
            <a:chOff x="12268200" y="204788"/>
            <a:chExt cx="1905000" cy="1928812"/>
          </a:xfrm>
        </p:grpSpPr>
        <p:sp>
          <p:nvSpPr>
            <p:cNvPr id="13" name="TextBox 9">
              <a:extLst>
                <a:ext uri="{FF2B5EF4-FFF2-40B4-BE49-F238E27FC236}">
                  <a16:creationId xmlns:a16="http://schemas.microsoft.com/office/drawing/2014/main" id="{E1F0F112-6BB7-4793-A806-D6D03EE5DE78}"/>
                </a:ext>
              </a:extLst>
            </p:cNvPr>
            <p:cNvSpPr txBox="1"/>
            <p:nvPr userDrawn="1"/>
          </p:nvSpPr>
          <p:spPr>
            <a:xfrm>
              <a:off x="12268200" y="204788"/>
              <a:ext cx="1905000" cy="1928812"/>
            </a:xfrm>
            <a:prstGeom prst="rect">
              <a:avLst/>
            </a:prstGeom>
            <a:solidFill>
              <a:schemeClr val="accent4">
                <a:lumMod val="40000"/>
                <a:lumOff val="60000"/>
              </a:schemeClr>
            </a:solidFill>
            <a:ln>
              <a:solidFill>
                <a:schemeClr val="accent3"/>
              </a:solidFill>
            </a:ln>
          </p:spPr>
          <p:txBody>
            <a:bodyPr wrap="square" rtlCol="0">
              <a:noAutofit/>
            </a:bodyPr>
            <a:lstStyle/>
            <a:p>
              <a:pPr>
                <a:lnSpc>
                  <a:spcPct val="150000"/>
                </a:lnSpc>
              </a:pPr>
              <a:r>
                <a:rPr lang="nl-NL" sz="1150" b="1" noProof="0" err="1">
                  <a:solidFill>
                    <a:schemeClr val="accent3"/>
                  </a:solidFill>
                  <a:latin typeface="+mj-lt"/>
                </a:rPr>
                <a:t>Bulletpoints</a:t>
              </a:r>
              <a:r>
                <a:rPr lang="nl-NL" sz="1150" b="1" noProof="0">
                  <a:solidFill>
                    <a:schemeClr val="accent3"/>
                  </a:solidFill>
                  <a:latin typeface="+mj-lt"/>
                </a:rPr>
                <a:t>?</a:t>
              </a:r>
              <a:r>
                <a:rPr lang="nl-NL" sz="1150" b="1" noProof="0">
                  <a:solidFill>
                    <a:schemeClr val="accent3"/>
                  </a:solidFill>
                </a:rPr>
                <a:t> </a:t>
              </a:r>
            </a:p>
            <a:p>
              <a:pPr>
                <a:lnSpc>
                  <a:spcPct val="150000"/>
                </a:lnSpc>
              </a:pPr>
              <a:r>
                <a:rPr lang="nl-NL" sz="1150" noProof="0">
                  <a:solidFill>
                    <a:schemeClr val="accent3"/>
                  </a:solidFill>
                </a:rPr>
                <a:t>Gebruik dan deze knoppen:</a:t>
              </a:r>
            </a:p>
            <a:p>
              <a:pPr>
                <a:lnSpc>
                  <a:spcPct val="150000"/>
                </a:lnSpc>
              </a:pPr>
              <a:endParaRPr lang="nl-NL" sz="1150" noProof="0">
                <a:solidFill>
                  <a:schemeClr val="accent3"/>
                </a:solidFill>
              </a:endParaRPr>
            </a:p>
            <a:p>
              <a:pPr>
                <a:lnSpc>
                  <a:spcPct val="150000"/>
                </a:lnSpc>
              </a:pPr>
              <a:endParaRPr lang="nl-NL" sz="1150" noProof="0">
                <a:solidFill>
                  <a:schemeClr val="accent3"/>
                </a:solidFill>
              </a:endParaRPr>
            </a:p>
            <a:p>
              <a:pPr>
                <a:lnSpc>
                  <a:spcPct val="150000"/>
                </a:lnSpc>
              </a:pPr>
              <a:endParaRPr lang="nl-NL" sz="1150" noProof="0">
                <a:solidFill>
                  <a:schemeClr val="accent3"/>
                </a:solidFill>
              </a:endParaRPr>
            </a:p>
            <a:p>
              <a:pPr>
                <a:lnSpc>
                  <a:spcPct val="150000"/>
                </a:lnSpc>
              </a:pPr>
              <a:r>
                <a:rPr lang="nl-NL" sz="1150" noProof="0">
                  <a:solidFill>
                    <a:schemeClr val="accent3"/>
                  </a:solidFill>
                </a:rPr>
                <a:t>En niet deze:</a:t>
              </a:r>
            </a:p>
          </p:txBody>
        </p:sp>
        <p:pic>
          <p:nvPicPr>
            <p:cNvPr id="14" name="Afbeelding 13">
              <a:extLst>
                <a:ext uri="{FF2B5EF4-FFF2-40B4-BE49-F238E27FC236}">
                  <a16:creationId xmlns:a16="http://schemas.microsoft.com/office/drawing/2014/main" id="{7A7D6277-A9E3-4F7B-B63D-B8BE225F49F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344400" y="705970"/>
              <a:ext cx="1778380" cy="504609"/>
            </a:xfrm>
            <a:prstGeom prst="rect">
              <a:avLst/>
            </a:prstGeom>
          </p:spPr>
        </p:pic>
        <p:pic>
          <p:nvPicPr>
            <p:cNvPr id="15" name="Afbeelding 14">
              <a:extLst>
                <a:ext uri="{FF2B5EF4-FFF2-40B4-BE49-F238E27FC236}">
                  <a16:creationId xmlns:a16="http://schemas.microsoft.com/office/drawing/2014/main" id="{3DD03C35-43A6-4654-9BE2-D358BE293B0B}"/>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2344400" y="1578139"/>
              <a:ext cx="1782734" cy="505845"/>
            </a:xfrm>
            <a:prstGeom prst="rect">
              <a:avLst/>
            </a:prstGeom>
          </p:spPr>
        </p:pic>
      </p:grpSp>
    </p:spTree>
    <p:extLst>
      <p:ext uri="{BB962C8B-B14F-4D97-AF65-F5344CB8AC3E}">
        <p14:creationId xmlns:p14="http://schemas.microsoft.com/office/powerpoint/2010/main" val="5163106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Afbeelding - beeldvullend">
    <p:bg>
      <p:bgPr>
        <a:solidFill>
          <a:schemeClr val="tx2"/>
        </a:solidFill>
        <a:effectLst/>
      </p:bgPr>
    </p:bg>
    <p:spTree>
      <p:nvGrpSpPr>
        <p:cNvPr id="1" name=""/>
        <p:cNvGrpSpPr/>
        <p:nvPr/>
      </p:nvGrpSpPr>
      <p:grpSpPr>
        <a:xfrm>
          <a:off x="0" y="0"/>
          <a:ext cx="0" cy="0"/>
          <a:chOff x="0" y="0"/>
          <a:chExt cx="0" cy="0"/>
        </a:xfrm>
      </p:grpSpPr>
      <p:sp>
        <p:nvSpPr>
          <p:cNvPr id="14" name="Tijdelijke aanduiding voor afbeelding 13">
            <a:extLst>
              <a:ext uri="{FF2B5EF4-FFF2-40B4-BE49-F238E27FC236}">
                <a16:creationId xmlns:a16="http://schemas.microsoft.com/office/drawing/2014/main" id="{79611952-9BEB-41ED-B975-C814DC8A1D89}"/>
              </a:ext>
            </a:extLst>
          </p:cNvPr>
          <p:cNvSpPr>
            <a:spLocks noGrp="1"/>
          </p:cNvSpPr>
          <p:nvPr>
            <p:ph type="pic" sz="quarter" idx="10"/>
          </p:nvPr>
        </p:nvSpPr>
        <p:spPr>
          <a:xfrm>
            <a:off x="2" y="0"/>
            <a:ext cx="12192000" cy="6865938"/>
          </a:xfrm>
          <a:custGeom>
            <a:avLst/>
            <a:gdLst>
              <a:gd name="connsiteX0" fmla="*/ 0 w 12192000"/>
              <a:gd name="connsiteY0" fmla="*/ 0 h 6865938"/>
              <a:gd name="connsiteX1" fmla="*/ 3999873 w 12192000"/>
              <a:gd name="connsiteY1" fmla="*/ 0 h 6865938"/>
              <a:gd name="connsiteX2" fmla="*/ 4887941 w 12192000"/>
              <a:gd name="connsiteY2" fmla="*/ 115504 h 6865938"/>
              <a:gd name="connsiteX3" fmla="*/ 11071790 w 12192000"/>
              <a:gd name="connsiteY3" fmla="*/ 347337 h 6865938"/>
              <a:gd name="connsiteX4" fmla="*/ 12192000 w 12192000"/>
              <a:gd name="connsiteY4" fmla="*/ 305348 h 6865938"/>
              <a:gd name="connsiteX5" fmla="*/ 12192000 w 12192000"/>
              <a:gd name="connsiteY5" fmla="*/ 6200764 h 6865938"/>
              <a:gd name="connsiteX6" fmla="*/ 11713918 w 12192000"/>
              <a:gd name="connsiteY6" fmla="*/ 6242355 h 6865938"/>
              <a:gd name="connsiteX7" fmla="*/ 8395698 w 12192000"/>
              <a:gd name="connsiteY7" fmla="*/ 6861576 h 6865938"/>
              <a:gd name="connsiteX8" fmla="*/ 12192000 w 12192000"/>
              <a:gd name="connsiteY8" fmla="*/ 6861576 h 6865938"/>
              <a:gd name="connsiteX9" fmla="*/ 12192000 w 12192000"/>
              <a:gd name="connsiteY9" fmla="*/ 6865938 h 6865938"/>
              <a:gd name="connsiteX10" fmla="*/ 0 w 12192000"/>
              <a:gd name="connsiteY10" fmla="*/ 6865938 h 6865938"/>
              <a:gd name="connsiteX11" fmla="*/ 0 w 12192000"/>
              <a:gd name="connsiteY11" fmla="*/ 6861575 h 6865938"/>
              <a:gd name="connsiteX12" fmla="*/ 7184889 w 12192000"/>
              <a:gd name="connsiteY12" fmla="*/ 6861575 h 6865938"/>
              <a:gd name="connsiteX13" fmla="*/ 807994 w 12192000"/>
              <a:gd name="connsiteY13" fmla="*/ 6075754 h 6865938"/>
              <a:gd name="connsiteX14" fmla="*/ 0 w 12192000"/>
              <a:gd name="connsiteY14" fmla="*/ 5896768 h 68659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192000" h="6865938">
                <a:moveTo>
                  <a:pt x="0" y="0"/>
                </a:moveTo>
                <a:lnTo>
                  <a:pt x="3999873" y="0"/>
                </a:lnTo>
                <a:lnTo>
                  <a:pt x="4887941" y="115504"/>
                </a:lnTo>
                <a:cubicBezTo>
                  <a:pt x="6756732" y="330747"/>
                  <a:pt x="8846726" y="408417"/>
                  <a:pt x="11071790" y="347337"/>
                </a:cubicBezTo>
                <a:lnTo>
                  <a:pt x="12192000" y="305348"/>
                </a:lnTo>
                <a:lnTo>
                  <a:pt x="12192000" y="6200764"/>
                </a:lnTo>
                <a:lnTo>
                  <a:pt x="11713918" y="6242355"/>
                </a:lnTo>
                <a:cubicBezTo>
                  <a:pt x="10592504" y="6353736"/>
                  <a:pt x="9482377" y="6560847"/>
                  <a:pt x="8395698" y="6861576"/>
                </a:cubicBezTo>
                <a:lnTo>
                  <a:pt x="12192000" y="6861576"/>
                </a:lnTo>
                <a:lnTo>
                  <a:pt x="12192000" y="6865938"/>
                </a:lnTo>
                <a:lnTo>
                  <a:pt x="0" y="6865938"/>
                </a:lnTo>
                <a:lnTo>
                  <a:pt x="0" y="6861575"/>
                </a:lnTo>
                <a:lnTo>
                  <a:pt x="7184889" y="6861575"/>
                </a:lnTo>
                <a:cubicBezTo>
                  <a:pt x="4875528" y="6736875"/>
                  <a:pt x="2726675" y="6474054"/>
                  <a:pt x="807994" y="6075754"/>
                </a:cubicBezTo>
                <a:lnTo>
                  <a:pt x="0" y="5896768"/>
                </a:lnTo>
                <a:close/>
              </a:path>
            </a:pathLst>
          </a:custGeom>
          <a:solidFill>
            <a:schemeClr val="accent2"/>
          </a:solidFill>
        </p:spPr>
        <p:txBody>
          <a:bodyPr wrap="square" lIns="288000" tIns="180000" rIns="288000" bIns="180000">
            <a:noAutofit/>
          </a:bodyPr>
          <a:lstStyle>
            <a:lvl1pPr>
              <a:defRPr>
                <a:solidFill>
                  <a:schemeClr val="bg1"/>
                </a:solidFill>
              </a:defRPr>
            </a:lvl1pPr>
          </a:lstStyle>
          <a:p>
            <a:r>
              <a:rPr lang="nl-NL"/>
              <a:t>Klik op het pictogram als u een afbeelding wilt toevoegen</a:t>
            </a:r>
          </a:p>
        </p:txBody>
      </p:sp>
      <p:sp>
        <p:nvSpPr>
          <p:cNvPr id="18" name="Graphic 12">
            <a:extLst>
              <a:ext uri="{FF2B5EF4-FFF2-40B4-BE49-F238E27FC236}">
                <a16:creationId xmlns:a16="http://schemas.microsoft.com/office/drawing/2014/main" id="{17EDB3CD-3A7B-4F52-B50B-66F647FC9D64}"/>
              </a:ext>
            </a:extLst>
          </p:cNvPr>
          <p:cNvSpPr/>
          <p:nvPr userDrawn="1"/>
        </p:nvSpPr>
        <p:spPr>
          <a:xfrm>
            <a:off x="8395699" y="6200487"/>
            <a:ext cx="3799480" cy="661088"/>
          </a:xfrm>
          <a:custGeom>
            <a:avLst/>
            <a:gdLst>
              <a:gd name="connsiteX0" fmla="*/ 3799480 w 3799480"/>
              <a:gd name="connsiteY0" fmla="*/ 661089 h 661088"/>
              <a:gd name="connsiteX1" fmla="*/ 3799480 w 3799480"/>
              <a:gd name="connsiteY1" fmla="*/ 0 h 661088"/>
              <a:gd name="connsiteX2" fmla="*/ -1 w 3799480"/>
              <a:gd name="connsiteY2" fmla="*/ 661089 h 661088"/>
            </a:gdLst>
            <a:ahLst/>
            <a:cxnLst>
              <a:cxn ang="0">
                <a:pos x="connsiteX0" y="connsiteY0"/>
              </a:cxn>
              <a:cxn ang="0">
                <a:pos x="connsiteX1" y="connsiteY1"/>
              </a:cxn>
              <a:cxn ang="0">
                <a:pos x="connsiteX2" y="connsiteY2"/>
              </a:cxn>
            </a:cxnLst>
            <a:rect l="l" t="t" r="r" b="b"/>
            <a:pathLst>
              <a:path w="3799480" h="661088">
                <a:moveTo>
                  <a:pt x="3799480" y="661089"/>
                </a:moveTo>
                <a:lnTo>
                  <a:pt x="3799480" y="0"/>
                </a:lnTo>
                <a:cubicBezTo>
                  <a:pt x="2514463" y="95985"/>
                  <a:pt x="1241918" y="317399"/>
                  <a:pt x="-1" y="661089"/>
                </a:cubicBezTo>
                <a:close/>
              </a:path>
            </a:pathLst>
          </a:custGeom>
          <a:solidFill>
            <a:schemeClr val="accent1"/>
          </a:solidFill>
          <a:ln w="25400" cap="flat">
            <a:solidFill>
              <a:schemeClr val="accent1"/>
            </a:solidFill>
            <a:prstDash val="solid"/>
            <a:miter/>
          </a:ln>
        </p:spPr>
        <p:txBody>
          <a:bodyPr rtlCol="0" anchor="ctr"/>
          <a:lstStyle/>
          <a:p>
            <a:endParaRPr lang="en-NL"/>
          </a:p>
        </p:txBody>
      </p:sp>
      <p:sp>
        <p:nvSpPr>
          <p:cNvPr id="8" name="Footer Placeholder 4">
            <a:extLst>
              <a:ext uri="{FF2B5EF4-FFF2-40B4-BE49-F238E27FC236}">
                <a16:creationId xmlns:a16="http://schemas.microsoft.com/office/drawing/2014/main" id="{C948832E-A2CF-4B64-9133-531C2469EB8E}"/>
              </a:ext>
            </a:extLst>
          </p:cNvPr>
          <p:cNvSpPr>
            <a:spLocks noGrp="1" noSelect="1" noRot="1" noChangeAspect="1" noMove="1" noResize="1" noEditPoints="1" noAdjustHandles="1" noChangeArrowheads="1" noChangeShapeType="1" noTextEdit="1"/>
          </p:cNvSpPr>
          <p:nvPr>
            <p:ph type="ftr" sz="quarter" idx="3"/>
          </p:nvPr>
        </p:nvSpPr>
        <p:spPr>
          <a:xfrm>
            <a:off x="4221542" y="6384565"/>
            <a:ext cx="3748088" cy="268648"/>
          </a:xfrm>
          <a:prstGeom prst="rect">
            <a:avLst/>
          </a:prstGeom>
        </p:spPr>
        <p:txBody>
          <a:bodyPr vert="horz" lIns="91440" tIns="0" rIns="91440" bIns="0" rtlCol="0" anchor="t" anchorCtr="0"/>
          <a:lstStyle>
            <a:lvl1pPr algn="l">
              <a:defRPr sz="1200">
                <a:solidFill>
                  <a:schemeClr val="bg2">
                    <a:lumMod val="50000"/>
                  </a:schemeClr>
                </a:solidFill>
              </a:defRPr>
            </a:lvl1pPr>
          </a:lstStyle>
          <a:p>
            <a:endParaRPr lang="nl-NL"/>
          </a:p>
        </p:txBody>
      </p:sp>
      <p:sp>
        <p:nvSpPr>
          <p:cNvPr id="9" name="Date Placeholder 3">
            <a:extLst>
              <a:ext uri="{FF2B5EF4-FFF2-40B4-BE49-F238E27FC236}">
                <a16:creationId xmlns:a16="http://schemas.microsoft.com/office/drawing/2014/main" id="{C624F805-A894-438A-9D8A-3FB7AC27B15F}"/>
              </a:ext>
            </a:extLst>
          </p:cNvPr>
          <p:cNvSpPr>
            <a:spLocks noGrp="1" noSelect="1" noRot="1" noChangeAspect="1" noMove="1" noResize="1" noEditPoints="1" noAdjustHandles="1" noChangeArrowheads="1" noChangeShapeType="1" noTextEdit="1"/>
          </p:cNvSpPr>
          <p:nvPr>
            <p:ph type="dt" sz="half" idx="2"/>
          </p:nvPr>
        </p:nvSpPr>
        <p:spPr>
          <a:xfrm>
            <a:off x="285751" y="6384565"/>
            <a:ext cx="1778140" cy="268648"/>
          </a:xfrm>
          <a:prstGeom prst="rect">
            <a:avLst/>
          </a:prstGeom>
        </p:spPr>
        <p:txBody>
          <a:bodyPr vert="horz" lIns="76200" tIns="0" rIns="76200" bIns="0" anchor="t" anchorCtr="0"/>
          <a:lstStyle>
            <a:lvl1pPr>
              <a:defRPr sz="1200">
                <a:solidFill>
                  <a:schemeClr val="bg1"/>
                </a:solidFill>
              </a:defRPr>
            </a:lvl1pPr>
          </a:lstStyle>
          <a:p>
            <a:fld id="{47F63991-1191-4145-8962-578FBEFAC86D}" type="datetimeFigureOut">
              <a:rPr lang="nl-NL" smtClean="0"/>
              <a:pPr/>
              <a:t>28-10-2025</a:t>
            </a:fld>
            <a:endParaRPr lang="nl-NL"/>
          </a:p>
        </p:txBody>
      </p:sp>
      <p:sp>
        <p:nvSpPr>
          <p:cNvPr id="10" name="Slide Number Placeholder 5">
            <a:extLst>
              <a:ext uri="{FF2B5EF4-FFF2-40B4-BE49-F238E27FC236}">
                <a16:creationId xmlns:a16="http://schemas.microsoft.com/office/drawing/2014/main" id="{F44E9CE2-9EAA-4D17-9F4A-8A998F032F59}"/>
              </a:ext>
            </a:extLst>
          </p:cNvPr>
          <p:cNvSpPr>
            <a:spLocks noGrp="1" noSelect="1" noRot="1" noChangeAspect="1" noMove="1" noResize="1" noEditPoints="1" noAdjustHandles="1" noChangeArrowheads="1" noChangeShapeType="1" noTextEdit="1"/>
          </p:cNvSpPr>
          <p:nvPr>
            <p:ph type="sldNum" sz="quarter" idx="4"/>
          </p:nvPr>
        </p:nvSpPr>
        <p:spPr>
          <a:xfrm>
            <a:off x="11108494" y="6384565"/>
            <a:ext cx="797755" cy="268648"/>
          </a:xfrm>
          <a:prstGeom prst="rect">
            <a:avLst/>
          </a:prstGeom>
        </p:spPr>
        <p:txBody>
          <a:bodyPr vert="horz" lIns="76200" tIns="0" rIns="76200" bIns="0" anchor="t" anchorCtr="0"/>
          <a:lstStyle>
            <a:lvl1pPr>
              <a:defRPr sz="1200">
                <a:solidFill>
                  <a:schemeClr val="bg1"/>
                </a:solidFill>
              </a:defRPr>
            </a:lvl1pPr>
          </a:lstStyle>
          <a:p>
            <a:fld id="{3EAD3CD1-5EF7-4D4D-9F36-20D0C38CA6C4}" type="slidenum">
              <a:rPr lang="nl-NL" smtClean="0"/>
              <a:pPr/>
              <a:t>‹nr.›</a:t>
            </a:fld>
            <a:endParaRPr lang="nl-NL"/>
          </a:p>
        </p:txBody>
      </p:sp>
      <p:sp>
        <p:nvSpPr>
          <p:cNvPr id="7" name="TextBox 10">
            <a:extLst>
              <a:ext uri="{FF2B5EF4-FFF2-40B4-BE49-F238E27FC236}">
                <a16:creationId xmlns:a16="http://schemas.microsoft.com/office/drawing/2014/main" id="{B7E1BECD-D99B-49A7-91E5-B92F6A2EDAA0}"/>
              </a:ext>
            </a:extLst>
          </p:cNvPr>
          <p:cNvSpPr txBox="1"/>
          <p:nvPr userDrawn="1"/>
        </p:nvSpPr>
        <p:spPr>
          <a:xfrm>
            <a:off x="12268200" y="204788"/>
            <a:ext cx="1809750" cy="2506265"/>
          </a:xfrm>
          <a:prstGeom prst="rect">
            <a:avLst/>
          </a:prstGeom>
          <a:solidFill>
            <a:schemeClr val="accent4">
              <a:lumMod val="40000"/>
              <a:lumOff val="60000"/>
            </a:schemeClr>
          </a:solidFill>
          <a:ln>
            <a:solidFill>
              <a:schemeClr val="accent3"/>
            </a:solidFill>
          </a:ln>
        </p:spPr>
        <p:txBody>
          <a:bodyPr wrap="square" rtlCol="0">
            <a:noAutofit/>
          </a:bodyPr>
          <a:lstStyle/>
          <a:p>
            <a:pPr>
              <a:lnSpc>
                <a:spcPct val="150000"/>
              </a:lnSpc>
            </a:pPr>
            <a:r>
              <a:rPr lang="nl-NL" sz="1150" noProof="0">
                <a:solidFill>
                  <a:schemeClr val="accent3"/>
                </a:solidFill>
              </a:rPr>
              <a:t>Bevat dit kader al een afbeelding? Gebruik dan niet de functie “Afbeelding vervangen”, maar selecteer het kader en verwijder deze. Het kader wordt dan opnieuw ingesteld waarna een nieuwe afbeelding geplaatst kan worden.</a:t>
            </a:r>
          </a:p>
        </p:txBody>
      </p:sp>
    </p:spTree>
    <p:extLst>
      <p:ext uri="{BB962C8B-B14F-4D97-AF65-F5344CB8AC3E}">
        <p14:creationId xmlns:p14="http://schemas.microsoft.com/office/powerpoint/2010/main" val="24178301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56" name="KOLOMMEN" hidden="1">
            <a:extLst>
              <a:ext uri="{FF2B5EF4-FFF2-40B4-BE49-F238E27FC236}">
                <a16:creationId xmlns:a16="http://schemas.microsoft.com/office/drawing/2014/main" id="{98147F0A-070C-4589-A2A1-335BCF95785D}"/>
              </a:ext>
            </a:extLst>
          </p:cNvPr>
          <p:cNvGrpSpPr/>
          <p:nvPr userDrawn="1"/>
        </p:nvGrpSpPr>
        <p:grpSpPr>
          <a:xfrm>
            <a:off x="286575" y="204025"/>
            <a:ext cx="11620500" cy="6451600"/>
            <a:chOff x="286575" y="204025"/>
            <a:chExt cx="11620500" cy="6451600"/>
          </a:xfrm>
          <a:solidFill>
            <a:schemeClr val="accent4">
              <a:alpha val="5000"/>
            </a:schemeClr>
          </a:solidFill>
        </p:grpSpPr>
        <p:sp>
          <p:nvSpPr>
            <p:cNvPr id="41" name="Graphic 39">
              <a:extLst>
                <a:ext uri="{FF2B5EF4-FFF2-40B4-BE49-F238E27FC236}">
                  <a16:creationId xmlns:a16="http://schemas.microsoft.com/office/drawing/2014/main" id="{43822E8E-B021-4164-A41F-2AE68A00EBD9}"/>
                </a:ext>
              </a:extLst>
            </p:cNvPr>
            <p:cNvSpPr/>
            <p:nvPr/>
          </p:nvSpPr>
          <p:spPr>
            <a:xfrm>
              <a:off x="286575" y="204025"/>
              <a:ext cx="792303" cy="6451600"/>
            </a:xfrm>
            <a:custGeom>
              <a:avLst/>
              <a:gdLst>
                <a:gd name="connsiteX0" fmla="*/ 0 w 1778000"/>
                <a:gd name="connsiteY0" fmla="*/ 0 h 6451600"/>
                <a:gd name="connsiteX1" fmla="*/ 1778000 w 1778000"/>
                <a:gd name="connsiteY1" fmla="*/ 0 h 6451600"/>
                <a:gd name="connsiteX2" fmla="*/ 1778000 w 1778000"/>
                <a:gd name="connsiteY2" fmla="*/ 6451600 h 6451600"/>
                <a:gd name="connsiteX3" fmla="*/ 0 w 1778000"/>
                <a:gd name="connsiteY3" fmla="*/ 6451600 h 6451600"/>
              </a:gdLst>
              <a:ahLst/>
              <a:cxnLst>
                <a:cxn ang="0">
                  <a:pos x="connsiteX0" y="connsiteY0"/>
                </a:cxn>
                <a:cxn ang="0">
                  <a:pos x="connsiteX1" y="connsiteY1"/>
                </a:cxn>
                <a:cxn ang="0">
                  <a:pos x="connsiteX2" y="connsiteY2"/>
                </a:cxn>
                <a:cxn ang="0">
                  <a:pos x="connsiteX3" y="connsiteY3"/>
                </a:cxn>
              </a:cxnLst>
              <a:rect l="l" t="t" r="r" b="b"/>
              <a:pathLst>
                <a:path w="1778000" h="6451600">
                  <a:moveTo>
                    <a:pt x="0" y="0"/>
                  </a:moveTo>
                  <a:lnTo>
                    <a:pt x="1778000" y="0"/>
                  </a:lnTo>
                  <a:lnTo>
                    <a:pt x="1778000" y="6451600"/>
                  </a:lnTo>
                  <a:lnTo>
                    <a:pt x="0" y="6451600"/>
                  </a:lnTo>
                  <a:close/>
                </a:path>
              </a:pathLst>
            </a:custGeom>
            <a:grpFill/>
            <a:ln w="1588" cap="flat">
              <a:solidFill>
                <a:srgbClr val="009EE2"/>
              </a:solidFill>
              <a:prstDash val="solid"/>
              <a:miter/>
            </a:ln>
          </p:spPr>
          <p:txBody>
            <a:bodyPr rtlCol="0" anchor="ctr"/>
            <a:lstStyle/>
            <a:p>
              <a:endParaRPr lang="en-NL"/>
            </a:p>
          </p:txBody>
        </p:sp>
        <p:sp>
          <p:nvSpPr>
            <p:cNvPr id="43" name="Graphic 39">
              <a:extLst>
                <a:ext uri="{FF2B5EF4-FFF2-40B4-BE49-F238E27FC236}">
                  <a16:creationId xmlns:a16="http://schemas.microsoft.com/office/drawing/2014/main" id="{43822E8E-B021-4164-A41F-2AE68A00EBD9}"/>
                </a:ext>
              </a:extLst>
            </p:cNvPr>
            <p:cNvSpPr/>
            <p:nvPr/>
          </p:nvSpPr>
          <p:spPr>
            <a:xfrm>
              <a:off x="2256948" y="204025"/>
              <a:ext cx="790028" cy="6451600"/>
            </a:xfrm>
            <a:custGeom>
              <a:avLst/>
              <a:gdLst>
                <a:gd name="connsiteX0" fmla="*/ 0 w 1778000"/>
                <a:gd name="connsiteY0" fmla="*/ 0 h 6451600"/>
                <a:gd name="connsiteX1" fmla="*/ 1778000 w 1778000"/>
                <a:gd name="connsiteY1" fmla="*/ 0 h 6451600"/>
                <a:gd name="connsiteX2" fmla="*/ 1778000 w 1778000"/>
                <a:gd name="connsiteY2" fmla="*/ 6451600 h 6451600"/>
                <a:gd name="connsiteX3" fmla="*/ 0 w 1778000"/>
                <a:gd name="connsiteY3" fmla="*/ 6451600 h 6451600"/>
              </a:gdLst>
              <a:ahLst/>
              <a:cxnLst>
                <a:cxn ang="0">
                  <a:pos x="connsiteX0" y="connsiteY0"/>
                </a:cxn>
                <a:cxn ang="0">
                  <a:pos x="connsiteX1" y="connsiteY1"/>
                </a:cxn>
                <a:cxn ang="0">
                  <a:pos x="connsiteX2" y="connsiteY2"/>
                </a:cxn>
                <a:cxn ang="0">
                  <a:pos x="connsiteX3" y="connsiteY3"/>
                </a:cxn>
              </a:cxnLst>
              <a:rect l="l" t="t" r="r" b="b"/>
              <a:pathLst>
                <a:path w="1778000" h="6451600">
                  <a:moveTo>
                    <a:pt x="0" y="0"/>
                  </a:moveTo>
                  <a:lnTo>
                    <a:pt x="1778000" y="0"/>
                  </a:lnTo>
                  <a:lnTo>
                    <a:pt x="1778000" y="6451600"/>
                  </a:lnTo>
                  <a:lnTo>
                    <a:pt x="0" y="6451600"/>
                  </a:lnTo>
                  <a:close/>
                </a:path>
              </a:pathLst>
            </a:custGeom>
            <a:grpFill/>
            <a:ln w="1588" cap="flat">
              <a:solidFill>
                <a:srgbClr val="009EE2"/>
              </a:solidFill>
              <a:prstDash val="solid"/>
              <a:miter/>
            </a:ln>
          </p:spPr>
          <p:txBody>
            <a:bodyPr rtlCol="0" anchor="ctr"/>
            <a:lstStyle/>
            <a:p>
              <a:endParaRPr lang="en-NL"/>
            </a:p>
          </p:txBody>
        </p:sp>
        <p:sp>
          <p:nvSpPr>
            <p:cNvPr id="45" name="Graphic 39">
              <a:extLst>
                <a:ext uri="{FF2B5EF4-FFF2-40B4-BE49-F238E27FC236}">
                  <a16:creationId xmlns:a16="http://schemas.microsoft.com/office/drawing/2014/main" id="{43822E8E-B021-4164-A41F-2AE68A00EBD9}"/>
                </a:ext>
              </a:extLst>
            </p:cNvPr>
            <p:cNvSpPr/>
            <p:nvPr/>
          </p:nvSpPr>
          <p:spPr>
            <a:xfrm>
              <a:off x="4223575" y="204025"/>
              <a:ext cx="790028" cy="6451600"/>
            </a:xfrm>
            <a:custGeom>
              <a:avLst/>
              <a:gdLst>
                <a:gd name="connsiteX0" fmla="*/ 0 w 1778000"/>
                <a:gd name="connsiteY0" fmla="*/ 0 h 6451600"/>
                <a:gd name="connsiteX1" fmla="*/ 1778000 w 1778000"/>
                <a:gd name="connsiteY1" fmla="*/ 0 h 6451600"/>
                <a:gd name="connsiteX2" fmla="*/ 1778000 w 1778000"/>
                <a:gd name="connsiteY2" fmla="*/ 6451600 h 6451600"/>
                <a:gd name="connsiteX3" fmla="*/ 0 w 1778000"/>
                <a:gd name="connsiteY3" fmla="*/ 6451600 h 6451600"/>
              </a:gdLst>
              <a:ahLst/>
              <a:cxnLst>
                <a:cxn ang="0">
                  <a:pos x="connsiteX0" y="connsiteY0"/>
                </a:cxn>
                <a:cxn ang="0">
                  <a:pos x="connsiteX1" y="connsiteY1"/>
                </a:cxn>
                <a:cxn ang="0">
                  <a:pos x="connsiteX2" y="connsiteY2"/>
                </a:cxn>
                <a:cxn ang="0">
                  <a:pos x="connsiteX3" y="connsiteY3"/>
                </a:cxn>
              </a:cxnLst>
              <a:rect l="l" t="t" r="r" b="b"/>
              <a:pathLst>
                <a:path w="1778000" h="6451600">
                  <a:moveTo>
                    <a:pt x="0" y="0"/>
                  </a:moveTo>
                  <a:lnTo>
                    <a:pt x="1778000" y="0"/>
                  </a:lnTo>
                  <a:lnTo>
                    <a:pt x="1778000" y="6451600"/>
                  </a:lnTo>
                  <a:lnTo>
                    <a:pt x="0" y="6451600"/>
                  </a:lnTo>
                  <a:close/>
                </a:path>
              </a:pathLst>
            </a:custGeom>
            <a:grpFill/>
            <a:ln w="1588" cap="flat">
              <a:solidFill>
                <a:srgbClr val="009EE2"/>
              </a:solidFill>
              <a:prstDash val="solid"/>
              <a:miter/>
            </a:ln>
          </p:spPr>
          <p:txBody>
            <a:bodyPr rtlCol="0" anchor="ctr"/>
            <a:lstStyle/>
            <a:p>
              <a:endParaRPr lang="en-NL"/>
            </a:p>
          </p:txBody>
        </p:sp>
        <p:sp>
          <p:nvSpPr>
            <p:cNvPr id="47" name="Graphic 39">
              <a:extLst>
                <a:ext uri="{FF2B5EF4-FFF2-40B4-BE49-F238E27FC236}">
                  <a16:creationId xmlns:a16="http://schemas.microsoft.com/office/drawing/2014/main" id="{43822E8E-B021-4164-A41F-2AE68A00EBD9}"/>
                </a:ext>
              </a:extLst>
            </p:cNvPr>
            <p:cNvSpPr/>
            <p:nvPr/>
          </p:nvSpPr>
          <p:spPr>
            <a:xfrm>
              <a:off x="6192075" y="204025"/>
              <a:ext cx="793930" cy="6451600"/>
            </a:xfrm>
            <a:custGeom>
              <a:avLst/>
              <a:gdLst>
                <a:gd name="connsiteX0" fmla="*/ 0 w 1778000"/>
                <a:gd name="connsiteY0" fmla="*/ 0 h 6451600"/>
                <a:gd name="connsiteX1" fmla="*/ 1778000 w 1778000"/>
                <a:gd name="connsiteY1" fmla="*/ 0 h 6451600"/>
                <a:gd name="connsiteX2" fmla="*/ 1778000 w 1778000"/>
                <a:gd name="connsiteY2" fmla="*/ 6451600 h 6451600"/>
                <a:gd name="connsiteX3" fmla="*/ 0 w 1778000"/>
                <a:gd name="connsiteY3" fmla="*/ 6451600 h 6451600"/>
              </a:gdLst>
              <a:ahLst/>
              <a:cxnLst>
                <a:cxn ang="0">
                  <a:pos x="connsiteX0" y="connsiteY0"/>
                </a:cxn>
                <a:cxn ang="0">
                  <a:pos x="connsiteX1" y="connsiteY1"/>
                </a:cxn>
                <a:cxn ang="0">
                  <a:pos x="connsiteX2" y="connsiteY2"/>
                </a:cxn>
                <a:cxn ang="0">
                  <a:pos x="connsiteX3" y="connsiteY3"/>
                </a:cxn>
              </a:cxnLst>
              <a:rect l="l" t="t" r="r" b="b"/>
              <a:pathLst>
                <a:path w="1778000" h="6451600">
                  <a:moveTo>
                    <a:pt x="0" y="0"/>
                  </a:moveTo>
                  <a:lnTo>
                    <a:pt x="1778000" y="0"/>
                  </a:lnTo>
                  <a:lnTo>
                    <a:pt x="1778000" y="6451600"/>
                  </a:lnTo>
                  <a:lnTo>
                    <a:pt x="0" y="6451600"/>
                  </a:lnTo>
                  <a:close/>
                </a:path>
              </a:pathLst>
            </a:custGeom>
            <a:grpFill/>
            <a:ln w="1588" cap="flat">
              <a:solidFill>
                <a:srgbClr val="009EE2"/>
              </a:solidFill>
              <a:prstDash val="solid"/>
              <a:miter/>
            </a:ln>
          </p:spPr>
          <p:txBody>
            <a:bodyPr rtlCol="0" anchor="ctr"/>
            <a:lstStyle/>
            <a:p>
              <a:endParaRPr lang="en-NL"/>
            </a:p>
          </p:txBody>
        </p:sp>
        <p:sp>
          <p:nvSpPr>
            <p:cNvPr id="49" name="Graphic 39">
              <a:extLst>
                <a:ext uri="{FF2B5EF4-FFF2-40B4-BE49-F238E27FC236}">
                  <a16:creationId xmlns:a16="http://schemas.microsoft.com/office/drawing/2014/main" id="{43822E8E-B021-4164-A41F-2AE68A00EBD9}"/>
                </a:ext>
              </a:extLst>
            </p:cNvPr>
            <p:cNvSpPr/>
            <p:nvPr/>
          </p:nvSpPr>
          <p:spPr>
            <a:xfrm>
              <a:off x="8160575" y="204025"/>
              <a:ext cx="795939" cy="6451600"/>
            </a:xfrm>
            <a:custGeom>
              <a:avLst/>
              <a:gdLst>
                <a:gd name="connsiteX0" fmla="*/ 0 w 1778000"/>
                <a:gd name="connsiteY0" fmla="*/ 0 h 6451600"/>
                <a:gd name="connsiteX1" fmla="*/ 1778000 w 1778000"/>
                <a:gd name="connsiteY1" fmla="*/ 0 h 6451600"/>
                <a:gd name="connsiteX2" fmla="*/ 1778000 w 1778000"/>
                <a:gd name="connsiteY2" fmla="*/ 6451600 h 6451600"/>
                <a:gd name="connsiteX3" fmla="*/ 0 w 1778000"/>
                <a:gd name="connsiteY3" fmla="*/ 6451600 h 6451600"/>
              </a:gdLst>
              <a:ahLst/>
              <a:cxnLst>
                <a:cxn ang="0">
                  <a:pos x="connsiteX0" y="connsiteY0"/>
                </a:cxn>
                <a:cxn ang="0">
                  <a:pos x="connsiteX1" y="connsiteY1"/>
                </a:cxn>
                <a:cxn ang="0">
                  <a:pos x="connsiteX2" y="connsiteY2"/>
                </a:cxn>
                <a:cxn ang="0">
                  <a:pos x="connsiteX3" y="connsiteY3"/>
                </a:cxn>
              </a:cxnLst>
              <a:rect l="l" t="t" r="r" b="b"/>
              <a:pathLst>
                <a:path w="1778000" h="6451600">
                  <a:moveTo>
                    <a:pt x="0" y="0"/>
                  </a:moveTo>
                  <a:lnTo>
                    <a:pt x="1778000" y="0"/>
                  </a:lnTo>
                  <a:lnTo>
                    <a:pt x="1778000" y="6451600"/>
                  </a:lnTo>
                  <a:lnTo>
                    <a:pt x="0" y="6451600"/>
                  </a:lnTo>
                  <a:close/>
                </a:path>
              </a:pathLst>
            </a:custGeom>
            <a:grpFill/>
            <a:ln w="1588" cap="flat">
              <a:solidFill>
                <a:srgbClr val="009EE2"/>
              </a:solidFill>
              <a:prstDash val="solid"/>
              <a:miter/>
            </a:ln>
          </p:spPr>
          <p:txBody>
            <a:bodyPr rtlCol="0" anchor="ctr"/>
            <a:lstStyle/>
            <a:p>
              <a:endParaRPr lang="en-NL"/>
            </a:p>
          </p:txBody>
        </p:sp>
        <p:sp>
          <p:nvSpPr>
            <p:cNvPr id="51" name="Graphic 39">
              <a:extLst>
                <a:ext uri="{FF2B5EF4-FFF2-40B4-BE49-F238E27FC236}">
                  <a16:creationId xmlns:a16="http://schemas.microsoft.com/office/drawing/2014/main" id="{43822E8E-B021-4164-A41F-2AE68A00EBD9}"/>
                </a:ext>
              </a:extLst>
            </p:cNvPr>
            <p:cNvSpPr/>
            <p:nvPr/>
          </p:nvSpPr>
          <p:spPr>
            <a:xfrm>
              <a:off x="11110287" y="204025"/>
              <a:ext cx="796788" cy="6451600"/>
            </a:xfrm>
            <a:custGeom>
              <a:avLst/>
              <a:gdLst>
                <a:gd name="connsiteX0" fmla="*/ 0 w 1778000"/>
                <a:gd name="connsiteY0" fmla="*/ 0 h 6451600"/>
                <a:gd name="connsiteX1" fmla="*/ 1778000 w 1778000"/>
                <a:gd name="connsiteY1" fmla="*/ 0 h 6451600"/>
                <a:gd name="connsiteX2" fmla="*/ 1778000 w 1778000"/>
                <a:gd name="connsiteY2" fmla="*/ 6451600 h 6451600"/>
                <a:gd name="connsiteX3" fmla="*/ 0 w 1778000"/>
                <a:gd name="connsiteY3" fmla="*/ 6451600 h 6451600"/>
              </a:gdLst>
              <a:ahLst/>
              <a:cxnLst>
                <a:cxn ang="0">
                  <a:pos x="connsiteX0" y="connsiteY0"/>
                </a:cxn>
                <a:cxn ang="0">
                  <a:pos x="connsiteX1" y="connsiteY1"/>
                </a:cxn>
                <a:cxn ang="0">
                  <a:pos x="connsiteX2" y="connsiteY2"/>
                </a:cxn>
                <a:cxn ang="0">
                  <a:pos x="connsiteX3" y="connsiteY3"/>
                </a:cxn>
              </a:cxnLst>
              <a:rect l="l" t="t" r="r" b="b"/>
              <a:pathLst>
                <a:path w="1778000" h="6451600">
                  <a:moveTo>
                    <a:pt x="0" y="0"/>
                  </a:moveTo>
                  <a:lnTo>
                    <a:pt x="1778000" y="0"/>
                  </a:lnTo>
                  <a:lnTo>
                    <a:pt x="1778000" y="6451600"/>
                  </a:lnTo>
                  <a:lnTo>
                    <a:pt x="0" y="6451600"/>
                  </a:lnTo>
                  <a:close/>
                </a:path>
              </a:pathLst>
            </a:custGeom>
            <a:grpFill/>
            <a:ln w="1588" cap="flat">
              <a:solidFill>
                <a:srgbClr val="009EE2"/>
              </a:solidFill>
              <a:prstDash val="solid"/>
              <a:miter/>
            </a:ln>
          </p:spPr>
          <p:txBody>
            <a:bodyPr rtlCol="0" anchor="ctr"/>
            <a:lstStyle/>
            <a:p>
              <a:endParaRPr lang="en-NL"/>
            </a:p>
          </p:txBody>
        </p:sp>
        <p:sp>
          <p:nvSpPr>
            <p:cNvPr id="28" name="Graphic 39">
              <a:extLst>
                <a:ext uri="{FF2B5EF4-FFF2-40B4-BE49-F238E27FC236}">
                  <a16:creationId xmlns:a16="http://schemas.microsoft.com/office/drawing/2014/main" id="{343AB32A-357F-4BB2-BDD1-4A9BEDD18A24}"/>
                </a:ext>
              </a:extLst>
            </p:cNvPr>
            <p:cNvSpPr/>
            <p:nvPr userDrawn="1"/>
          </p:nvSpPr>
          <p:spPr>
            <a:xfrm>
              <a:off x="1269794" y="204025"/>
              <a:ext cx="792303" cy="6451600"/>
            </a:xfrm>
            <a:custGeom>
              <a:avLst/>
              <a:gdLst>
                <a:gd name="connsiteX0" fmla="*/ 0 w 1778000"/>
                <a:gd name="connsiteY0" fmla="*/ 0 h 6451600"/>
                <a:gd name="connsiteX1" fmla="*/ 1778000 w 1778000"/>
                <a:gd name="connsiteY1" fmla="*/ 0 h 6451600"/>
                <a:gd name="connsiteX2" fmla="*/ 1778000 w 1778000"/>
                <a:gd name="connsiteY2" fmla="*/ 6451600 h 6451600"/>
                <a:gd name="connsiteX3" fmla="*/ 0 w 1778000"/>
                <a:gd name="connsiteY3" fmla="*/ 6451600 h 6451600"/>
              </a:gdLst>
              <a:ahLst/>
              <a:cxnLst>
                <a:cxn ang="0">
                  <a:pos x="connsiteX0" y="connsiteY0"/>
                </a:cxn>
                <a:cxn ang="0">
                  <a:pos x="connsiteX1" y="connsiteY1"/>
                </a:cxn>
                <a:cxn ang="0">
                  <a:pos x="connsiteX2" y="connsiteY2"/>
                </a:cxn>
                <a:cxn ang="0">
                  <a:pos x="connsiteX3" y="connsiteY3"/>
                </a:cxn>
              </a:cxnLst>
              <a:rect l="l" t="t" r="r" b="b"/>
              <a:pathLst>
                <a:path w="1778000" h="6451600">
                  <a:moveTo>
                    <a:pt x="0" y="0"/>
                  </a:moveTo>
                  <a:lnTo>
                    <a:pt x="1778000" y="0"/>
                  </a:lnTo>
                  <a:lnTo>
                    <a:pt x="1778000" y="6451600"/>
                  </a:lnTo>
                  <a:lnTo>
                    <a:pt x="0" y="6451600"/>
                  </a:lnTo>
                  <a:close/>
                </a:path>
              </a:pathLst>
            </a:custGeom>
            <a:grpFill/>
            <a:ln w="1588" cap="flat">
              <a:solidFill>
                <a:srgbClr val="009EE2"/>
              </a:solidFill>
              <a:prstDash val="solid"/>
              <a:miter/>
            </a:ln>
          </p:spPr>
          <p:txBody>
            <a:bodyPr rtlCol="0" anchor="ctr"/>
            <a:lstStyle/>
            <a:p>
              <a:endParaRPr lang="en-NL"/>
            </a:p>
          </p:txBody>
        </p:sp>
        <p:sp>
          <p:nvSpPr>
            <p:cNvPr id="29" name="Graphic 39">
              <a:extLst>
                <a:ext uri="{FF2B5EF4-FFF2-40B4-BE49-F238E27FC236}">
                  <a16:creationId xmlns:a16="http://schemas.microsoft.com/office/drawing/2014/main" id="{D18F2BC0-8717-4462-9197-07F2329EDEF7}"/>
                </a:ext>
              </a:extLst>
            </p:cNvPr>
            <p:cNvSpPr/>
            <p:nvPr userDrawn="1"/>
          </p:nvSpPr>
          <p:spPr>
            <a:xfrm>
              <a:off x="3237897" y="204025"/>
              <a:ext cx="790028" cy="6451600"/>
            </a:xfrm>
            <a:custGeom>
              <a:avLst/>
              <a:gdLst>
                <a:gd name="connsiteX0" fmla="*/ 0 w 1778000"/>
                <a:gd name="connsiteY0" fmla="*/ 0 h 6451600"/>
                <a:gd name="connsiteX1" fmla="*/ 1778000 w 1778000"/>
                <a:gd name="connsiteY1" fmla="*/ 0 h 6451600"/>
                <a:gd name="connsiteX2" fmla="*/ 1778000 w 1778000"/>
                <a:gd name="connsiteY2" fmla="*/ 6451600 h 6451600"/>
                <a:gd name="connsiteX3" fmla="*/ 0 w 1778000"/>
                <a:gd name="connsiteY3" fmla="*/ 6451600 h 6451600"/>
              </a:gdLst>
              <a:ahLst/>
              <a:cxnLst>
                <a:cxn ang="0">
                  <a:pos x="connsiteX0" y="connsiteY0"/>
                </a:cxn>
                <a:cxn ang="0">
                  <a:pos x="connsiteX1" y="connsiteY1"/>
                </a:cxn>
                <a:cxn ang="0">
                  <a:pos x="connsiteX2" y="connsiteY2"/>
                </a:cxn>
                <a:cxn ang="0">
                  <a:pos x="connsiteX3" y="connsiteY3"/>
                </a:cxn>
              </a:cxnLst>
              <a:rect l="l" t="t" r="r" b="b"/>
              <a:pathLst>
                <a:path w="1778000" h="6451600">
                  <a:moveTo>
                    <a:pt x="0" y="0"/>
                  </a:moveTo>
                  <a:lnTo>
                    <a:pt x="1778000" y="0"/>
                  </a:lnTo>
                  <a:lnTo>
                    <a:pt x="1778000" y="6451600"/>
                  </a:lnTo>
                  <a:lnTo>
                    <a:pt x="0" y="6451600"/>
                  </a:lnTo>
                  <a:close/>
                </a:path>
              </a:pathLst>
            </a:custGeom>
            <a:grpFill/>
            <a:ln w="1588" cap="flat">
              <a:solidFill>
                <a:srgbClr val="009EE2"/>
              </a:solidFill>
              <a:prstDash val="solid"/>
              <a:miter/>
            </a:ln>
          </p:spPr>
          <p:txBody>
            <a:bodyPr rtlCol="0" anchor="ctr"/>
            <a:lstStyle/>
            <a:p>
              <a:endParaRPr lang="en-NL"/>
            </a:p>
          </p:txBody>
        </p:sp>
        <p:sp>
          <p:nvSpPr>
            <p:cNvPr id="30" name="Graphic 39">
              <a:extLst>
                <a:ext uri="{FF2B5EF4-FFF2-40B4-BE49-F238E27FC236}">
                  <a16:creationId xmlns:a16="http://schemas.microsoft.com/office/drawing/2014/main" id="{D92E4077-17BC-486C-9A53-7FB4B7D9C56E}"/>
                </a:ext>
              </a:extLst>
            </p:cNvPr>
            <p:cNvSpPr/>
            <p:nvPr userDrawn="1"/>
          </p:nvSpPr>
          <p:spPr>
            <a:xfrm>
              <a:off x="5202491" y="204025"/>
              <a:ext cx="790028" cy="6451600"/>
            </a:xfrm>
            <a:custGeom>
              <a:avLst/>
              <a:gdLst>
                <a:gd name="connsiteX0" fmla="*/ 0 w 1778000"/>
                <a:gd name="connsiteY0" fmla="*/ 0 h 6451600"/>
                <a:gd name="connsiteX1" fmla="*/ 1778000 w 1778000"/>
                <a:gd name="connsiteY1" fmla="*/ 0 h 6451600"/>
                <a:gd name="connsiteX2" fmla="*/ 1778000 w 1778000"/>
                <a:gd name="connsiteY2" fmla="*/ 6451600 h 6451600"/>
                <a:gd name="connsiteX3" fmla="*/ 0 w 1778000"/>
                <a:gd name="connsiteY3" fmla="*/ 6451600 h 6451600"/>
              </a:gdLst>
              <a:ahLst/>
              <a:cxnLst>
                <a:cxn ang="0">
                  <a:pos x="connsiteX0" y="connsiteY0"/>
                </a:cxn>
                <a:cxn ang="0">
                  <a:pos x="connsiteX1" y="connsiteY1"/>
                </a:cxn>
                <a:cxn ang="0">
                  <a:pos x="connsiteX2" y="connsiteY2"/>
                </a:cxn>
                <a:cxn ang="0">
                  <a:pos x="connsiteX3" y="connsiteY3"/>
                </a:cxn>
              </a:cxnLst>
              <a:rect l="l" t="t" r="r" b="b"/>
              <a:pathLst>
                <a:path w="1778000" h="6451600">
                  <a:moveTo>
                    <a:pt x="0" y="0"/>
                  </a:moveTo>
                  <a:lnTo>
                    <a:pt x="1778000" y="0"/>
                  </a:lnTo>
                  <a:lnTo>
                    <a:pt x="1778000" y="6451600"/>
                  </a:lnTo>
                  <a:lnTo>
                    <a:pt x="0" y="6451600"/>
                  </a:lnTo>
                  <a:close/>
                </a:path>
              </a:pathLst>
            </a:custGeom>
            <a:grpFill/>
            <a:ln w="1588" cap="flat">
              <a:solidFill>
                <a:srgbClr val="009EE2"/>
              </a:solidFill>
              <a:prstDash val="solid"/>
              <a:miter/>
            </a:ln>
          </p:spPr>
          <p:txBody>
            <a:bodyPr rtlCol="0" anchor="ctr"/>
            <a:lstStyle/>
            <a:p>
              <a:endParaRPr lang="en-NL"/>
            </a:p>
          </p:txBody>
        </p:sp>
        <p:sp>
          <p:nvSpPr>
            <p:cNvPr id="31" name="Graphic 39">
              <a:extLst>
                <a:ext uri="{FF2B5EF4-FFF2-40B4-BE49-F238E27FC236}">
                  <a16:creationId xmlns:a16="http://schemas.microsoft.com/office/drawing/2014/main" id="{E4E42893-7B9C-4EAD-A9CD-0EBF430D82BD}"/>
                </a:ext>
              </a:extLst>
            </p:cNvPr>
            <p:cNvSpPr/>
            <p:nvPr userDrawn="1"/>
          </p:nvSpPr>
          <p:spPr>
            <a:xfrm>
              <a:off x="7169120" y="204025"/>
              <a:ext cx="793930" cy="6451600"/>
            </a:xfrm>
            <a:custGeom>
              <a:avLst/>
              <a:gdLst>
                <a:gd name="connsiteX0" fmla="*/ 0 w 1778000"/>
                <a:gd name="connsiteY0" fmla="*/ 0 h 6451600"/>
                <a:gd name="connsiteX1" fmla="*/ 1778000 w 1778000"/>
                <a:gd name="connsiteY1" fmla="*/ 0 h 6451600"/>
                <a:gd name="connsiteX2" fmla="*/ 1778000 w 1778000"/>
                <a:gd name="connsiteY2" fmla="*/ 6451600 h 6451600"/>
                <a:gd name="connsiteX3" fmla="*/ 0 w 1778000"/>
                <a:gd name="connsiteY3" fmla="*/ 6451600 h 6451600"/>
              </a:gdLst>
              <a:ahLst/>
              <a:cxnLst>
                <a:cxn ang="0">
                  <a:pos x="connsiteX0" y="connsiteY0"/>
                </a:cxn>
                <a:cxn ang="0">
                  <a:pos x="connsiteX1" y="connsiteY1"/>
                </a:cxn>
                <a:cxn ang="0">
                  <a:pos x="connsiteX2" y="connsiteY2"/>
                </a:cxn>
                <a:cxn ang="0">
                  <a:pos x="connsiteX3" y="connsiteY3"/>
                </a:cxn>
              </a:cxnLst>
              <a:rect l="l" t="t" r="r" b="b"/>
              <a:pathLst>
                <a:path w="1778000" h="6451600">
                  <a:moveTo>
                    <a:pt x="0" y="0"/>
                  </a:moveTo>
                  <a:lnTo>
                    <a:pt x="1778000" y="0"/>
                  </a:lnTo>
                  <a:lnTo>
                    <a:pt x="1778000" y="6451600"/>
                  </a:lnTo>
                  <a:lnTo>
                    <a:pt x="0" y="6451600"/>
                  </a:lnTo>
                  <a:close/>
                </a:path>
              </a:pathLst>
            </a:custGeom>
            <a:grpFill/>
            <a:ln w="1588" cap="flat">
              <a:solidFill>
                <a:srgbClr val="009EE2"/>
              </a:solidFill>
              <a:prstDash val="solid"/>
              <a:miter/>
            </a:ln>
          </p:spPr>
          <p:txBody>
            <a:bodyPr rtlCol="0" anchor="ctr"/>
            <a:lstStyle/>
            <a:p>
              <a:endParaRPr lang="en-NL"/>
            </a:p>
          </p:txBody>
        </p:sp>
        <p:sp>
          <p:nvSpPr>
            <p:cNvPr id="32" name="Graphic 39">
              <a:extLst>
                <a:ext uri="{FF2B5EF4-FFF2-40B4-BE49-F238E27FC236}">
                  <a16:creationId xmlns:a16="http://schemas.microsoft.com/office/drawing/2014/main" id="{9BC9D330-BA30-4273-8830-47A8669E8CFE}"/>
                </a:ext>
              </a:extLst>
            </p:cNvPr>
            <p:cNvSpPr/>
            <p:nvPr userDrawn="1"/>
          </p:nvSpPr>
          <p:spPr>
            <a:xfrm>
              <a:off x="9152030" y="204025"/>
              <a:ext cx="795939" cy="6451600"/>
            </a:xfrm>
            <a:custGeom>
              <a:avLst/>
              <a:gdLst>
                <a:gd name="connsiteX0" fmla="*/ 0 w 1778000"/>
                <a:gd name="connsiteY0" fmla="*/ 0 h 6451600"/>
                <a:gd name="connsiteX1" fmla="*/ 1778000 w 1778000"/>
                <a:gd name="connsiteY1" fmla="*/ 0 h 6451600"/>
                <a:gd name="connsiteX2" fmla="*/ 1778000 w 1778000"/>
                <a:gd name="connsiteY2" fmla="*/ 6451600 h 6451600"/>
                <a:gd name="connsiteX3" fmla="*/ 0 w 1778000"/>
                <a:gd name="connsiteY3" fmla="*/ 6451600 h 6451600"/>
              </a:gdLst>
              <a:ahLst/>
              <a:cxnLst>
                <a:cxn ang="0">
                  <a:pos x="connsiteX0" y="connsiteY0"/>
                </a:cxn>
                <a:cxn ang="0">
                  <a:pos x="connsiteX1" y="connsiteY1"/>
                </a:cxn>
                <a:cxn ang="0">
                  <a:pos x="connsiteX2" y="connsiteY2"/>
                </a:cxn>
                <a:cxn ang="0">
                  <a:pos x="connsiteX3" y="connsiteY3"/>
                </a:cxn>
              </a:cxnLst>
              <a:rect l="l" t="t" r="r" b="b"/>
              <a:pathLst>
                <a:path w="1778000" h="6451600">
                  <a:moveTo>
                    <a:pt x="0" y="0"/>
                  </a:moveTo>
                  <a:lnTo>
                    <a:pt x="1778000" y="0"/>
                  </a:lnTo>
                  <a:lnTo>
                    <a:pt x="1778000" y="6451600"/>
                  </a:lnTo>
                  <a:lnTo>
                    <a:pt x="0" y="6451600"/>
                  </a:lnTo>
                  <a:close/>
                </a:path>
              </a:pathLst>
            </a:custGeom>
            <a:grpFill/>
            <a:ln w="1588" cap="flat">
              <a:solidFill>
                <a:srgbClr val="009EE2"/>
              </a:solidFill>
              <a:prstDash val="solid"/>
              <a:miter/>
            </a:ln>
          </p:spPr>
          <p:txBody>
            <a:bodyPr rtlCol="0" anchor="ctr"/>
            <a:lstStyle/>
            <a:p>
              <a:endParaRPr lang="en-NL"/>
            </a:p>
          </p:txBody>
        </p:sp>
        <p:sp>
          <p:nvSpPr>
            <p:cNvPr id="33" name="Graphic 39">
              <a:extLst>
                <a:ext uri="{FF2B5EF4-FFF2-40B4-BE49-F238E27FC236}">
                  <a16:creationId xmlns:a16="http://schemas.microsoft.com/office/drawing/2014/main" id="{BDDDC096-5145-42A8-99D1-CA64BF726703}"/>
                </a:ext>
              </a:extLst>
            </p:cNvPr>
            <p:cNvSpPr/>
            <p:nvPr userDrawn="1"/>
          </p:nvSpPr>
          <p:spPr>
            <a:xfrm>
              <a:off x="10129838" y="204025"/>
              <a:ext cx="796788" cy="6451600"/>
            </a:xfrm>
            <a:custGeom>
              <a:avLst/>
              <a:gdLst>
                <a:gd name="connsiteX0" fmla="*/ 0 w 1778000"/>
                <a:gd name="connsiteY0" fmla="*/ 0 h 6451600"/>
                <a:gd name="connsiteX1" fmla="*/ 1778000 w 1778000"/>
                <a:gd name="connsiteY1" fmla="*/ 0 h 6451600"/>
                <a:gd name="connsiteX2" fmla="*/ 1778000 w 1778000"/>
                <a:gd name="connsiteY2" fmla="*/ 6451600 h 6451600"/>
                <a:gd name="connsiteX3" fmla="*/ 0 w 1778000"/>
                <a:gd name="connsiteY3" fmla="*/ 6451600 h 6451600"/>
              </a:gdLst>
              <a:ahLst/>
              <a:cxnLst>
                <a:cxn ang="0">
                  <a:pos x="connsiteX0" y="connsiteY0"/>
                </a:cxn>
                <a:cxn ang="0">
                  <a:pos x="connsiteX1" y="connsiteY1"/>
                </a:cxn>
                <a:cxn ang="0">
                  <a:pos x="connsiteX2" y="connsiteY2"/>
                </a:cxn>
                <a:cxn ang="0">
                  <a:pos x="connsiteX3" y="connsiteY3"/>
                </a:cxn>
              </a:cxnLst>
              <a:rect l="l" t="t" r="r" b="b"/>
              <a:pathLst>
                <a:path w="1778000" h="6451600">
                  <a:moveTo>
                    <a:pt x="0" y="0"/>
                  </a:moveTo>
                  <a:lnTo>
                    <a:pt x="1778000" y="0"/>
                  </a:lnTo>
                  <a:lnTo>
                    <a:pt x="1778000" y="6451600"/>
                  </a:lnTo>
                  <a:lnTo>
                    <a:pt x="0" y="6451600"/>
                  </a:lnTo>
                  <a:close/>
                </a:path>
              </a:pathLst>
            </a:custGeom>
            <a:grpFill/>
            <a:ln w="1588" cap="flat">
              <a:solidFill>
                <a:srgbClr val="009EE2"/>
              </a:solidFill>
              <a:prstDash val="solid"/>
              <a:miter/>
            </a:ln>
          </p:spPr>
          <p:txBody>
            <a:bodyPr rtlCol="0" anchor="ctr"/>
            <a:lstStyle/>
            <a:p>
              <a:endParaRPr lang="en-NL"/>
            </a:p>
          </p:txBody>
        </p:sp>
      </p:grpSp>
      <p:sp>
        <p:nvSpPr>
          <p:cNvPr id="15" name="Graphic 12">
            <a:extLst>
              <a:ext uri="{FF2B5EF4-FFF2-40B4-BE49-F238E27FC236}">
                <a16:creationId xmlns:a16="http://schemas.microsoft.com/office/drawing/2014/main" id="{F0E9AF2D-F53D-4081-AFC1-801C6664F55C}"/>
              </a:ext>
            </a:extLst>
          </p:cNvPr>
          <p:cNvSpPr/>
          <p:nvPr/>
        </p:nvSpPr>
        <p:spPr>
          <a:xfrm>
            <a:off x="-1" y="5896767"/>
            <a:ext cx="7184890" cy="964808"/>
          </a:xfrm>
          <a:custGeom>
            <a:avLst/>
            <a:gdLst>
              <a:gd name="connsiteX0" fmla="*/ -1 w 7184890"/>
              <a:gd name="connsiteY0" fmla="*/ 0 h 964808"/>
              <a:gd name="connsiteX1" fmla="*/ -1 w 7184890"/>
              <a:gd name="connsiteY1" fmla="*/ 964808 h 964808"/>
              <a:gd name="connsiteX2" fmla="*/ 7184890 w 7184890"/>
              <a:gd name="connsiteY2" fmla="*/ 964808 h 964808"/>
              <a:gd name="connsiteX3" fmla="*/ -1 w 7184890"/>
              <a:gd name="connsiteY3" fmla="*/ 0 h 964808"/>
            </a:gdLst>
            <a:ahLst/>
            <a:cxnLst>
              <a:cxn ang="0">
                <a:pos x="connsiteX0" y="connsiteY0"/>
              </a:cxn>
              <a:cxn ang="0">
                <a:pos x="connsiteX1" y="connsiteY1"/>
              </a:cxn>
              <a:cxn ang="0">
                <a:pos x="connsiteX2" y="connsiteY2"/>
              </a:cxn>
              <a:cxn ang="0">
                <a:pos x="connsiteX3" y="connsiteY3"/>
              </a:cxn>
            </a:cxnLst>
            <a:rect l="l" t="t" r="r" b="b"/>
            <a:pathLst>
              <a:path w="7184890" h="964808">
                <a:moveTo>
                  <a:pt x="-1" y="0"/>
                </a:moveTo>
                <a:lnTo>
                  <a:pt x="-1" y="964808"/>
                </a:lnTo>
                <a:lnTo>
                  <a:pt x="7184890" y="964808"/>
                </a:lnTo>
                <a:cubicBezTo>
                  <a:pt x="4545620" y="822293"/>
                  <a:pt x="2115992" y="499377"/>
                  <a:pt x="-1" y="0"/>
                </a:cubicBezTo>
                <a:close/>
              </a:path>
            </a:pathLst>
          </a:custGeom>
          <a:solidFill>
            <a:schemeClr val="tx2"/>
          </a:solidFill>
          <a:ln w="12713" cap="flat">
            <a:noFill/>
            <a:prstDash val="solid"/>
            <a:miter/>
          </a:ln>
        </p:spPr>
        <p:txBody>
          <a:bodyPr rtlCol="0" anchor="ctr"/>
          <a:lstStyle/>
          <a:p>
            <a:endParaRPr lang="en-NL"/>
          </a:p>
        </p:txBody>
      </p:sp>
      <p:sp>
        <p:nvSpPr>
          <p:cNvPr id="16" name="Graphic 12">
            <a:extLst>
              <a:ext uri="{FF2B5EF4-FFF2-40B4-BE49-F238E27FC236}">
                <a16:creationId xmlns:a16="http://schemas.microsoft.com/office/drawing/2014/main" id="{F0E9AF2D-F53D-4081-AFC1-801C6664F55C}"/>
              </a:ext>
            </a:extLst>
          </p:cNvPr>
          <p:cNvSpPr/>
          <p:nvPr/>
        </p:nvSpPr>
        <p:spPr>
          <a:xfrm>
            <a:off x="8395699" y="6200487"/>
            <a:ext cx="3799480" cy="661088"/>
          </a:xfrm>
          <a:custGeom>
            <a:avLst/>
            <a:gdLst>
              <a:gd name="connsiteX0" fmla="*/ 3799480 w 3799480"/>
              <a:gd name="connsiteY0" fmla="*/ 661089 h 661088"/>
              <a:gd name="connsiteX1" fmla="*/ 3799480 w 3799480"/>
              <a:gd name="connsiteY1" fmla="*/ 0 h 661088"/>
              <a:gd name="connsiteX2" fmla="*/ -1 w 3799480"/>
              <a:gd name="connsiteY2" fmla="*/ 661089 h 661088"/>
            </a:gdLst>
            <a:ahLst/>
            <a:cxnLst>
              <a:cxn ang="0">
                <a:pos x="connsiteX0" y="connsiteY0"/>
              </a:cxn>
              <a:cxn ang="0">
                <a:pos x="connsiteX1" y="connsiteY1"/>
              </a:cxn>
              <a:cxn ang="0">
                <a:pos x="connsiteX2" y="connsiteY2"/>
              </a:cxn>
            </a:cxnLst>
            <a:rect l="l" t="t" r="r" b="b"/>
            <a:pathLst>
              <a:path w="3799480" h="661088">
                <a:moveTo>
                  <a:pt x="3799480" y="661089"/>
                </a:moveTo>
                <a:lnTo>
                  <a:pt x="3799480" y="0"/>
                </a:lnTo>
                <a:cubicBezTo>
                  <a:pt x="2514463" y="95985"/>
                  <a:pt x="1241918" y="317399"/>
                  <a:pt x="-1" y="661089"/>
                </a:cubicBezTo>
                <a:close/>
              </a:path>
            </a:pathLst>
          </a:custGeom>
          <a:solidFill>
            <a:schemeClr val="accent1"/>
          </a:solidFill>
          <a:ln w="12713" cap="flat">
            <a:noFill/>
            <a:prstDash val="solid"/>
            <a:miter/>
          </a:ln>
        </p:spPr>
        <p:txBody>
          <a:bodyPr rtlCol="0" anchor="ctr"/>
          <a:lstStyle/>
          <a:p>
            <a:endParaRPr lang="en-NL"/>
          </a:p>
        </p:txBody>
      </p:sp>
      <p:sp>
        <p:nvSpPr>
          <p:cNvPr id="2" name="Title Placeholder 1">
            <a:extLst>
              <a:ext uri="{FF2B5EF4-FFF2-40B4-BE49-F238E27FC236}">
                <a16:creationId xmlns:a16="http://schemas.microsoft.com/office/drawing/2014/main" id="{1CC78E92-06EC-499B-AA48-18E502D2BF23}"/>
              </a:ext>
            </a:extLst>
          </p:cNvPr>
          <p:cNvSpPr>
            <a:spLocks noGrp="1"/>
          </p:cNvSpPr>
          <p:nvPr>
            <p:ph type="title"/>
          </p:nvPr>
        </p:nvSpPr>
        <p:spPr>
          <a:xfrm>
            <a:off x="284925" y="204788"/>
            <a:ext cx="10637281" cy="1142175"/>
          </a:xfrm>
          <a:prstGeom prst="rect">
            <a:avLst/>
          </a:prstGeom>
        </p:spPr>
        <p:txBody>
          <a:bodyPr vert="horz" lIns="76200" tIns="76200" rIns="76200" bIns="76200" rtlCol="0" anchor="b" anchorCtr="0">
            <a:noAutofit/>
          </a:bodyPr>
          <a:lstStyle/>
          <a:p>
            <a:r>
              <a:rPr lang="nl-NL" noProof="0"/>
              <a:t>Klik om stijl te bewerken</a:t>
            </a:r>
          </a:p>
        </p:txBody>
      </p:sp>
      <p:sp>
        <p:nvSpPr>
          <p:cNvPr id="3" name="Text Placeholder 2">
            <a:extLst>
              <a:ext uri="{FF2B5EF4-FFF2-40B4-BE49-F238E27FC236}">
                <a16:creationId xmlns:a16="http://schemas.microsoft.com/office/drawing/2014/main" id="{946DB192-1904-4DFD-90DE-F67401F7D5A4}"/>
              </a:ext>
            </a:extLst>
          </p:cNvPr>
          <p:cNvSpPr>
            <a:spLocks noGrp="1"/>
          </p:cNvSpPr>
          <p:nvPr>
            <p:ph type="body" idx="1"/>
          </p:nvPr>
        </p:nvSpPr>
        <p:spPr>
          <a:xfrm>
            <a:off x="2255838" y="1828801"/>
            <a:ext cx="8666368" cy="4348162"/>
          </a:xfrm>
          <a:prstGeom prst="rect">
            <a:avLst/>
          </a:prstGeom>
        </p:spPr>
        <p:txBody>
          <a:bodyPr vert="horz" lIns="76200" tIns="76200" rIns="76200" bIns="76200" rtlCol="0">
            <a:noAutofit/>
          </a:bodyPr>
          <a:lstStyle/>
          <a:p>
            <a:pPr lvl="0"/>
            <a:r>
              <a:rPr lang="nl-NL" noProof="0"/>
              <a:t>Klikken om de tekststijl van het model te bewerken</a:t>
            </a:r>
          </a:p>
          <a:p>
            <a:pPr lvl="1"/>
            <a:r>
              <a:rPr lang="nl-NL" noProof="0"/>
              <a:t>Tweede niveau</a:t>
            </a:r>
          </a:p>
          <a:p>
            <a:pPr lvl="2"/>
            <a:r>
              <a:rPr lang="nl-NL" noProof="0"/>
              <a:t>Derde niveau</a:t>
            </a:r>
          </a:p>
          <a:p>
            <a:pPr lvl="3"/>
            <a:r>
              <a:rPr lang="nl-NL" noProof="0"/>
              <a:t>Vierde niveau</a:t>
            </a:r>
          </a:p>
          <a:p>
            <a:pPr lvl="4"/>
            <a:r>
              <a:rPr lang="nl-NL" noProof="0"/>
              <a:t>Vijfde niveau</a:t>
            </a:r>
          </a:p>
        </p:txBody>
      </p:sp>
      <p:sp>
        <p:nvSpPr>
          <p:cNvPr id="5" name="Footer Placeholder 4">
            <a:extLst>
              <a:ext uri="{FF2B5EF4-FFF2-40B4-BE49-F238E27FC236}">
                <a16:creationId xmlns:a16="http://schemas.microsoft.com/office/drawing/2014/main" id="{583E470E-D6BB-476D-8570-CA5F8D1603E1}"/>
              </a:ext>
            </a:extLst>
          </p:cNvPr>
          <p:cNvSpPr>
            <a:spLocks noGrp="1"/>
          </p:cNvSpPr>
          <p:nvPr>
            <p:ph type="ftr" sz="quarter" idx="3"/>
          </p:nvPr>
        </p:nvSpPr>
        <p:spPr>
          <a:xfrm>
            <a:off x="4221542" y="6384565"/>
            <a:ext cx="3748088" cy="268648"/>
          </a:xfrm>
          <a:prstGeom prst="rect">
            <a:avLst/>
          </a:prstGeom>
        </p:spPr>
        <p:txBody>
          <a:bodyPr vert="horz" lIns="91440" tIns="0" rIns="91440" bIns="0" rtlCol="0" anchor="t" anchorCtr="0"/>
          <a:lstStyle>
            <a:lvl1pPr algn="l">
              <a:defRPr sz="1200">
                <a:solidFill>
                  <a:schemeClr val="bg2">
                    <a:lumMod val="50000"/>
                  </a:schemeClr>
                </a:solidFill>
              </a:defRPr>
            </a:lvl1pPr>
          </a:lstStyle>
          <a:p>
            <a:endParaRPr lang="nl-NL"/>
          </a:p>
        </p:txBody>
      </p:sp>
      <p:sp>
        <p:nvSpPr>
          <p:cNvPr id="34" name="Date Placeholder 3">
            <a:extLst>
              <a:ext uri="{FF2B5EF4-FFF2-40B4-BE49-F238E27FC236}">
                <a16:creationId xmlns:a16="http://schemas.microsoft.com/office/drawing/2014/main" id="{475D916D-B6C0-42C6-8221-AB7AA24D048B}"/>
              </a:ext>
            </a:extLst>
          </p:cNvPr>
          <p:cNvSpPr>
            <a:spLocks noGrp="1"/>
          </p:cNvSpPr>
          <p:nvPr>
            <p:ph type="dt" sz="half" idx="2"/>
          </p:nvPr>
        </p:nvSpPr>
        <p:spPr>
          <a:xfrm>
            <a:off x="285751" y="6384565"/>
            <a:ext cx="1778140" cy="268648"/>
          </a:xfrm>
          <a:prstGeom prst="rect">
            <a:avLst/>
          </a:prstGeom>
        </p:spPr>
        <p:txBody>
          <a:bodyPr vert="horz" lIns="76200" tIns="0" rIns="76200" bIns="0" anchor="t" anchorCtr="0"/>
          <a:lstStyle>
            <a:lvl1pPr>
              <a:defRPr sz="1200">
                <a:solidFill>
                  <a:schemeClr val="bg1"/>
                </a:solidFill>
              </a:defRPr>
            </a:lvl1pPr>
          </a:lstStyle>
          <a:p>
            <a:fld id="{47F63991-1191-4145-8962-578FBEFAC86D}" type="datetimeFigureOut">
              <a:rPr lang="nl-NL" smtClean="0"/>
              <a:pPr/>
              <a:t>28-10-2025</a:t>
            </a:fld>
            <a:endParaRPr lang="nl-NL"/>
          </a:p>
        </p:txBody>
      </p:sp>
      <p:sp>
        <p:nvSpPr>
          <p:cNvPr id="35" name="Slide Number Placeholder 5">
            <a:extLst>
              <a:ext uri="{FF2B5EF4-FFF2-40B4-BE49-F238E27FC236}">
                <a16:creationId xmlns:a16="http://schemas.microsoft.com/office/drawing/2014/main" id="{9F30A658-C341-49BB-9F79-743A26398F52}"/>
              </a:ext>
            </a:extLst>
          </p:cNvPr>
          <p:cNvSpPr>
            <a:spLocks noGrp="1"/>
          </p:cNvSpPr>
          <p:nvPr>
            <p:ph type="sldNum" sz="quarter" idx="4"/>
          </p:nvPr>
        </p:nvSpPr>
        <p:spPr>
          <a:xfrm>
            <a:off x="11108494" y="6384565"/>
            <a:ext cx="797755" cy="268648"/>
          </a:xfrm>
          <a:prstGeom prst="rect">
            <a:avLst/>
          </a:prstGeom>
        </p:spPr>
        <p:txBody>
          <a:bodyPr vert="horz" lIns="76200" tIns="0" rIns="76200" bIns="0" anchor="t" anchorCtr="0"/>
          <a:lstStyle>
            <a:lvl1pPr>
              <a:defRPr sz="1200">
                <a:solidFill>
                  <a:schemeClr val="bg1"/>
                </a:solidFill>
              </a:defRPr>
            </a:lvl1pPr>
          </a:lstStyle>
          <a:p>
            <a:fld id="{3EAD3CD1-5EF7-4D4D-9F36-20D0C38CA6C4}" type="slidenum">
              <a:rPr lang="nl-NL" smtClean="0"/>
              <a:pPr/>
              <a:t>‹nr.›</a:t>
            </a:fld>
            <a:endParaRPr lang="nl-NL"/>
          </a:p>
        </p:txBody>
      </p:sp>
      <p:sp>
        <p:nvSpPr>
          <p:cNvPr id="14" name="Graphic 12">
            <a:extLst>
              <a:ext uri="{FF2B5EF4-FFF2-40B4-BE49-F238E27FC236}">
                <a16:creationId xmlns:a16="http://schemas.microsoft.com/office/drawing/2014/main" id="{F0E9AF2D-F53D-4081-AFC1-801C6664F55C}"/>
              </a:ext>
            </a:extLst>
          </p:cNvPr>
          <p:cNvSpPr/>
          <p:nvPr/>
        </p:nvSpPr>
        <p:spPr>
          <a:xfrm>
            <a:off x="3972379" y="-3576"/>
            <a:ext cx="8222799" cy="371091"/>
          </a:xfrm>
          <a:custGeom>
            <a:avLst/>
            <a:gdLst>
              <a:gd name="connsiteX0" fmla="*/ 8222799 w 8222799"/>
              <a:gd name="connsiteY0" fmla="*/ 308805 h 371091"/>
              <a:gd name="connsiteX1" fmla="*/ 8222799 w 8222799"/>
              <a:gd name="connsiteY1" fmla="*/ 0 h 371091"/>
              <a:gd name="connsiteX2" fmla="*/ -1 w 8222799"/>
              <a:gd name="connsiteY2" fmla="*/ 0 h 371091"/>
              <a:gd name="connsiteX3" fmla="*/ 8222799 w 8222799"/>
              <a:gd name="connsiteY3" fmla="*/ 308805 h 371091"/>
            </a:gdLst>
            <a:ahLst/>
            <a:cxnLst>
              <a:cxn ang="0">
                <a:pos x="connsiteX0" y="connsiteY0"/>
              </a:cxn>
              <a:cxn ang="0">
                <a:pos x="connsiteX1" y="connsiteY1"/>
              </a:cxn>
              <a:cxn ang="0">
                <a:pos x="connsiteX2" y="connsiteY2"/>
              </a:cxn>
              <a:cxn ang="0">
                <a:pos x="connsiteX3" y="connsiteY3"/>
              </a:cxn>
            </a:cxnLst>
            <a:rect l="l" t="t" r="r" b="b"/>
            <a:pathLst>
              <a:path w="8222799" h="371091">
                <a:moveTo>
                  <a:pt x="8222799" y="308805"/>
                </a:moveTo>
                <a:lnTo>
                  <a:pt x="8222799" y="0"/>
                </a:lnTo>
                <a:lnTo>
                  <a:pt x="-1" y="0"/>
                </a:lnTo>
                <a:cubicBezTo>
                  <a:pt x="2390217" y="348089"/>
                  <a:pt x="5199208" y="451956"/>
                  <a:pt x="8222799" y="308805"/>
                </a:cubicBezTo>
                <a:close/>
              </a:path>
            </a:pathLst>
          </a:custGeom>
          <a:solidFill>
            <a:schemeClr val="tx2"/>
          </a:solidFill>
          <a:ln w="12713" cap="flat">
            <a:noFill/>
            <a:prstDash val="solid"/>
            <a:miter/>
          </a:ln>
        </p:spPr>
        <p:txBody>
          <a:bodyPr rtlCol="0" anchor="ctr"/>
          <a:lstStyle/>
          <a:p>
            <a:endParaRPr lang="en-NL"/>
          </a:p>
        </p:txBody>
      </p:sp>
      <p:sp>
        <p:nvSpPr>
          <p:cNvPr id="6" name="Tekstvak 5">
            <a:extLst>
              <a:ext uri="{FF2B5EF4-FFF2-40B4-BE49-F238E27FC236}">
                <a16:creationId xmlns:a16="http://schemas.microsoft.com/office/drawing/2014/main" id="{4CB8CB3E-016F-5597-5134-365649655A79}"/>
              </a:ext>
            </a:extLst>
          </p:cNvPr>
          <p:cNvSpPr txBox="1"/>
          <p:nvPr>
            <p:extLst>
              <p:ext uri="{1162E1C5-73C7-4A58-AE30-91384D911F3F}">
                <p184:classification xmlns:p184="http://schemas.microsoft.com/office/powerpoint/2018/4/main" val="ftr"/>
              </p:ext>
            </p:extLst>
          </p:nvPr>
        </p:nvSpPr>
        <p:spPr>
          <a:xfrm>
            <a:off x="0" y="6736080"/>
            <a:ext cx="1671638" cy="121920"/>
          </a:xfrm>
          <a:prstGeom prst="rect">
            <a:avLst/>
          </a:prstGeom>
        </p:spPr>
        <p:txBody>
          <a:bodyPr horzOverflow="overflow" lIns="0" tIns="0" rIns="0" bIns="0">
            <a:spAutoFit/>
          </a:bodyPr>
          <a:lstStyle/>
          <a:p>
            <a:pPr algn="l"/>
            <a:r>
              <a:rPr lang="nl-NL" sz="800">
                <a:solidFill>
                  <a:srgbClr val="000000"/>
                </a:solidFill>
                <a:latin typeface="Calibri" panose="020F0502020204030204" pitchFamily="34" charset="0"/>
                <a:cs typeface="Calibri" panose="020F0502020204030204" pitchFamily="34" charset="0"/>
              </a:rPr>
              <a:t>        Classificatie: BNL standaard (intern)</a:t>
            </a:r>
          </a:p>
        </p:txBody>
      </p:sp>
    </p:spTree>
    <p:extLst>
      <p:ext uri="{BB962C8B-B14F-4D97-AF65-F5344CB8AC3E}">
        <p14:creationId xmlns:p14="http://schemas.microsoft.com/office/powerpoint/2010/main" val="41049034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8" r:id="rId5"/>
    <p:sldLayoutId id="2147483651" r:id="rId6"/>
    <p:sldLayoutId id="2147483654" r:id="rId7"/>
    <p:sldLayoutId id="2147483655" r:id="rId8"/>
    <p:sldLayoutId id="2147483662" r:id="rId9"/>
    <p:sldLayoutId id="2147483661" r:id="rId10"/>
    <p:sldLayoutId id="2147483656" r:id="rId11"/>
    <p:sldLayoutId id="2147483659" r:id="rId12"/>
    <p:sldLayoutId id="2147483657" r:id="rId13"/>
    <p:sldLayoutId id="2147483660" r:id="rId14"/>
    <p:sldLayoutId id="2147483663" r:id="rId15"/>
  </p:sldLayoutIdLs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10000"/>
        </a:lnSpc>
        <a:spcBef>
          <a:spcPts val="1000"/>
        </a:spcBef>
        <a:buFont typeface="Arial" panose="020B0604020202020204" pitchFamily="34" charset="0"/>
        <a:buNone/>
        <a:defRPr sz="1800" kern="1200">
          <a:solidFill>
            <a:schemeClr val="tx2"/>
          </a:solidFill>
          <a:latin typeface="+mn-lt"/>
          <a:ea typeface="+mn-ea"/>
          <a:cs typeface="+mn-cs"/>
        </a:defRPr>
      </a:lvl1pPr>
      <a:lvl2pPr marL="304800" indent="-304800" algn="l" defTabSz="914400" rtl="0" eaLnBrk="1" latinLnBrk="0" hangingPunct="1">
        <a:lnSpc>
          <a:spcPct val="110000"/>
        </a:lnSpc>
        <a:spcBef>
          <a:spcPts val="500"/>
        </a:spcBef>
        <a:buClr>
          <a:schemeClr val="accent2"/>
        </a:buClr>
        <a:buFont typeface="Arial" panose="020B0604020202020204" pitchFamily="34" charset="0"/>
        <a:buChar char="●"/>
        <a:defRPr sz="1800" kern="1200">
          <a:solidFill>
            <a:schemeClr val="tx2"/>
          </a:solidFill>
          <a:latin typeface="+mn-lt"/>
          <a:ea typeface="+mn-ea"/>
          <a:cs typeface="+mn-cs"/>
        </a:defRPr>
      </a:lvl2pPr>
      <a:lvl3pPr marL="609600" indent="-304800" algn="l" defTabSz="914400" rtl="0" eaLnBrk="1" latinLnBrk="0" hangingPunct="1">
        <a:lnSpc>
          <a:spcPct val="110000"/>
        </a:lnSpc>
        <a:spcBef>
          <a:spcPts val="500"/>
        </a:spcBef>
        <a:buClr>
          <a:schemeClr val="accent2"/>
        </a:buClr>
        <a:buFont typeface="Courier New" panose="02070309020205020404" pitchFamily="49" charset="0"/>
        <a:buChar char="o"/>
        <a:defRPr sz="1800" kern="1200">
          <a:solidFill>
            <a:schemeClr val="tx2"/>
          </a:solidFill>
          <a:latin typeface="+mn-lt"/>
          <a:ea typeface="+mn-ea"/>
          <a:cs typeface="+mn-cs"/>
        </a:defRPr>
      </a:lvl3pPr>
      <a:lvl4pPr marL="914400" indent="-304800" algn="l" defTabSz="914400" rtl="0" eaLnBrk="1" latinLnBrk="0" hangingPunct="1">
        <a:lnSpc>
          <a:spcPct val="110000"/>
        </a:lnSpc>
        <a:spcBef>
          <a:spcPts val="500"/>
        </a:spcBef>
        <a:buFont typeface="Arial" panose="020B0604020202020204" pitchFamily="34" charset="0"/>
        <a:buChar char="•"/>
        <a:defRPr sz="1600" kern="1200">
          <a:solidFill>
            <a:schemeClr val="tx2"/>
          </a:solidFill>
          <a:latin typeface="+mn-lt"/>
          <a:ea typeface="+mn-ea"/>
          <a:cs typeface="+mn-cs"/>
        </a:defRPr>
      </a:lvl4pPr>
      <a:lvl5pPr marL="1219200" indent="-304800" algn="l" defTabSz="914400" rtl="0" eaLnBrk="1" latinLnBrk="0" hangingPunct="1">
        <a:lnSpc>
          <a:spcPct val="110000"/>
        </a:lnSpc>
        <a:spcBef>
          <a:spcPts val="500"/>
        </a:spcBef>
        <a:buFont typeface="Arial" panose="020B0604020202020204" pitchFamily="34" charset="0"/>
        <a:buChar char="•"/>
        <a:defRPr sz="16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180" userDrawn="1">
          <p15:clr>
            <a:srgbClr val="F26B43"/>
          </p15:clr>
        </p15:guide>
        <p15:guide id="2" pos="1301" userDrawn="1">
          <p15:clr>
            <a:srgbClr val="F26B43"/>
          </p15:clr>
        </p15:guide>
        <p15:guide id="3" pos="1421" userDrawn="1">
          <p15:clr>
            <a:srgbClr val="F26B43"/>
          </p15:clr>
        </p15:guide>
        <p15:guide id="4" pos="2541" userDrawn="1">
          <p15:clr>
            <a:srgbClr val="F26B43"/>
          </p15:clr>
        </p15:guide>
        <p15:guide id="5" pos="2661" userDrawn="1">
          <p15:clr>
            <a:srgbClr val="F26B43"/>
          </p15:clr>
        </p15:guide>
        <p15:guide id="6" pos="3780" userDrawn="1">
          <p15:clr>
            <a:srgbClr val="F26B43"/>
          </p15:clr>
        </p15:guide>
        <p15:guide id="7" pos="3900" userDrawn="1">
          <p15:clr>
            <a:srgbClr val="F26B43"/>
          </p15:clr>
        </p15:guide>
        <p15:guide id="8" pos="5021" userDrawn="1">
          <p15:clr>
            <a:srgbClr val="F26B43"/>
          </p15:clr>
        </p15:guide>
        <p15:guide id="9" pos="5141" userDrawn="1">
          <p15:clr>
            <a:srgbClr val="F26B43"/>
          </p15:clr>
        </p15:guide>
        <p15:guide id="10" pos="6261" userDrawn="1">
          <p15:clr>
            <a:srgbClr val="F26B43"/>
          </p15:clr>
        </p15:guide>
        <p15:guide id="11" pos="6381" userDrawn="1">
          <p15:clr>
            <a:srgbClr val="F26B43"/>
          </p15:clr>
        </p15:guide>
        <p15:guide id="12" pos="7500" userDrawn="1">
          <p15:clr>
            <a:srgbClr val="F26B43"/>
          </p15:clr>
        </p15:guide>
        <p15:guide id="13" orient="horz" pos="129" userDrawn="1">
          <p15:clr>
            <a:srgbClr val="F26B43"/>
          </p15:clr>
        </p15:guide>
        <p15:guide id="14" orient="horz" pos="4193"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5.xml"/><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Afbeelding 5" descr="Afbeelding met tekst&#10;&#10;Automatisch gegenereerde beschrijving">
            <a:extLst>
              <a:ext uri="{FF2B5EF4-FFF2-40B4-BE49-F238E27FC236}">
                <a16:creationId xmlns:a16="http://schemas.microsoft.com/office/drawing/2014/main" id="{2BCFFFBC-69E5-89C2-6D76-A74FDA737E75}"/>
              </a:ext>
            </a:extLst>
          </p:cNvPr>
          <p:cNvPicPr>
            <a:picLocks noChangeAspect="1"/>
          </p:cNvPicPr>
          <p:nvPr/>
        </p:nvPicPr>
        <p:blipFill>
          <a:blip r:embed="rId2"/>
          <a:stretch>
            <a:fillRect/>
          </a:stretch>
        </p:blipFill>
        <p:spPr>
          <a:xfrm>
            <a:off x="0" y="0"/>
            <a:ext cx="12192000" cy="6952381"/>
          </a:xfrm>
          <a:prstGeom prst="rect">
            <a:avLst/>
          </a:prstGeom>
        </p:spPr>
      </p:pic>
      <p:pic>
        <p:nvPicPr>
          <p:cNvPr id="5" name="Afbeelding 4">
            <a:extLst>
              <a:ext uri="{FF2B5EF4-FFF2-40B4-BE49-F238E27FC236}">
                <a16:creationId xmlns:a16="http://schemas.microsoft.com/office/drawing/2014/main" id="{EBFAFDC9-0D6B-8975-0FC8-7A5AEE7FAFFD}"/>
              </a:ext>
            </a:extLst>
          </p:cNvPr>
          <p:cNvPicPr>
            <a:picLocks noChangeAspect="1"/>
          </p:cNvPicPr>
          <p:nvPr/>
        </p:nvPicPr>
        <p:blipFill>
          <a:blip r:embed="rId3"/>
          <a:stretch>
            <a:fillRect/>
          </a:stretch>
        </p:blipFill>
        <p:spPr>
          <a:xfrm>
            <a:off x="6096000" y="7883"/>
            <a:ext cx="6096000" cy="3276600"/>
          </a:xfrm>
          <a:prstGeom prst="rect">
            <a:avLst/>
          </a:prstGeom>
        </p:spPr>
      </p:pic>
      <p:pic>
        <p:nvPicPr>
          <p:cNvPr id="7" name="Afbeelding 6" descr="Afbeelding met tekst&#10;&#10;Automatisch gegenereerde beschrijving">
            <a:extLst>
              <a:ext uri="{FF2B5EF4-FFF2-40B4-BE49-F238E27FC236}">
                <a16:creationId xmlns:a16="http://schemas.microsoft.com/office/drawing/2014/main" id="{A9109086-21D7-BA20-31A2-49433FCA0994}"/>
              </a:ext>
            </a:extLst>
          </p:cNvPr>
          <p:cNvPicPr>
            <a:picLocks noChangeAspect="1"/>
          </p:cNvPicPr>
          <p:nvPr/>
        </p:nvPicPr>
        <p:blipFill>
          <a:blip r:embed="rId4"/>
          <a:stretch>
            <a:fillRect/>
          </a:stretch>
        </p:blipFill>
        <p:spPr>
          <a:xfrm>
            <a:off x="0" y="5141099"/>
            <a:ext cx="12192000" cy="1803399"/>
          </a:xfrm>
          <a:prstGeom prst="rect">
            <a:avLst/>
          </a:prstGeom>
        </p:spPr>
      </p:pic>
      <p:sp>
        <p:nvSpPr>
          <p:cNvPr id="13" name="Tekstvak 12">
            <a:extLst>
              <a:ext uri="{FF2B5EF4-FFF2-40B4-BE49-F238E27FC236}">
                <a16:creationId xmlns:a16="http://schemas.microsoft.com/office/drawing/2014/main" id="{5E45CE73-EBC5-263B-C585-3271356A3D17}"/>
              </a:ext>
            </a:extLst>
          </p:cNvPr>
          <p:cNvSpPr txBox="1"/>
          <p:nvPr/>
        </p:nvSpPr>
        <p:spPr>
          <a:xfrm>
            <a:off x="6378286" y="757014"/>
            <a:ext cx="5812367" cy="1323439"/>
          </a:xfrm>
          <a:prstGeom prst="rect">
            <a:avLst/>
          </a:prstGeom>
          <a:noFill/>
        </p:spPr>
        <p:txBody>
          <a:bodyPr wrap="square" lIns="91440" tIns="45720" rIns="91440" bIns="45720" rtlCol="0" anchor="t">
            <a:spAutoFit/>
          </a:bodyPr>
          <a:lstStyle/>
          <a:p>
            <a:pPr algn="r">
              <a:defRPr/>
            </a:pPr>
            <a:r>
              <a:rPr lang="nl-NL" sz="3200" b="1" dirty="0">
                <a:solidFill>
                  <a:prstClr val="white"/>
                </a:solidFill>
                <a:latin typeface="Century Gothic"/>
              </a:rPr>
              <a:t>Woningbouw Achterhoek</a:t>
            </a:r>
          </a:p>
          <a:p>
            <a:pPr algn="r">
              <a:defRPr/>
            </a:pPr>
            <a:r>
              <a:rPr lang="nl-NL" sz="2400" b="1" dirty="0">
                <a:solidFill>
                  <a:prstClr val="white"/>
                </a:solidFill>
                <a:latin typeface="Century Gothic"/>
              </a:rPr>
              <a:t>Stand van zaken</a:t>
            </a:r>
          </a:p>
          <a:p>
            <a:pPr algn="ctr">
              <a:defRPr/>
            </a:pPr>
            <a:endParaRPr lang="nl-NL" sz="2400" b="1" dirty="0">
              <a:solidFill>
                <a:prstClr val="white"/>
              </a:solidFill>
              <a:latin typeface="Century Gothic"/>
            </a:endParaRPr>
          </a:p>
        </p:txBody>
      </p:sp>
      <p:pic>
        <p:nvPicPr>
          <p:cNvPr id="15" name="Afbeelding 14" descr="Afbeelding met tekst&#10;&#10;Automatisch gegenereerde beschrijving">
            <a:extLst>
              <a:ext uri="{FF2B5EF4-FFF2-40B4-BE49-F238E27FC236}">
                <a16:creationId xmlns:a16="http://schemas.microsoft.com/office/drawing/2014/main" id="{EE8202B7-8CCE-183B-58F3-5B0C5CC9D787}"/>
              </a:ext>
            </a:extLst>
          </p:cNvPr>
          <p:cNvPicPr>
            <a:picLocks noChangeAspect="1"/>
          </p:cNvPicPr>
          <p:nvPr/>
        </p:nvPicPr>
        <p:blipFill>
          <a:blip r:embed="rId4"/>
          <a:stretch>
            <a:fillRect/>
          </a:stretch>
        </p:blipFill>
        <p:spPr>
          <a:xfrm>
            <a:off x="0" y="5148982"/>
            <a:ext cx="12192000" cy="1803399"/>
          </a:xfrm>
          <a:prstGeom prst="rect">
            <a:avLst/>
          </a:prstGeom>
        </p:spPr>
      </p:pic>
      <p:sp>
        <p:nvSpPr>
          <p:cNvPr id="16" name="Tekstvak 15">
            <a:extLst>
              <a:ext uri="{FF2B5EF4-FFF2-40B4-BE49-F238E27FC236}">
                <a16:creationId xmlns:a16="http://schemas.microsoft.com/office/drawing/2014/main" id="{2FCF612C-EE52-B243-F595-4935E3C56D5A}"/>
              </a:ext>
            </a:extLst>
          </p:cNvPr>
          <p:cNvSpPr txBox="1"/>
          <p:nvPr/>
        </p:nvSpPr>
        <p:spPr>
          <a:xfrm>
            <a:off x="463024" y="6276151"/>
            <a:ext cx="7164410" cy="400110"/>
          </a:xfrm>
          <a:prstGeom prst="rect">
            <a:avLst/>
          </a:prstGeom>
          <a:noFill/>
        </p:spPr>
        <p:txBody>
          <a:bodyPr wrap="square" lIns="91440" tIns="45720" rIns="91440" bIns="45720" rtlCol="0" anchor="t">
            <a:spAutoFit/>
          </a:bodyPr>
          <a:lstStyle/>
          <a:p>
            <a:pPr>
              <a:defRPr/>
            </a:pPr>
            <a:r>
              <a:rPr lang="nl-NL" sz="2000" b="1" dirty="0">
                <a:solidFill>
                  <a:srgbClr val="1C2961"/>
                </a:solidFill>
              </a:rPr>
              <a:t>8RHK Ambassadeurs 30 oktober 2025 – Rob </a:t>
            </a:r>
            <a:r>
              <a:rPr lang="nl-NL" sz="2000" b="1" dirty="0" err="1">
                <a:solidFill>
                  <a:srgbClr val="1C2961"/>
                </a:solidFill>
              </a:rPr>
              <a:t>Spikker</a:t>
            </a:r>
            <a:r>
              <a:rPr lang="nl-NL" sz="2000" b="1" dirty="0">
                <a:solidFill>
                  <a:srgbClr val="1C2961"/>
                </a:solidFill>
              </a:rPr>
              <a:t> en Marleen </a:t>
            </a:r>
            <a:r>
              <a:rPr lang="nl-NL" sz="2000" b="1" dirty="0" err="1">
                <a:solidFill>
                  <a:srgbClr val="1C2961"/>
                </a:solidFill>
              </a:rPr>
              <a:t>Mokkink</a:t>
            </a:r>
            <a:endParaRPr lang="en-US" sz="2000" dirty="0" err="1"/>
          </a:p>
        </p:txBody>
      </p:sp>
    </p:spTree>
    <p:extLst>
      <p:ext uri="{BB962C8B-B14F-4D97-AF65-F5344CB8AC3E}">
        <p14:creationId xmlns:p14="http://schemas.microsoft.com/office/powerpoint/2010/main" val="18984554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5760829-9292-4D9B-9254-DA9B8E2FAB1A}"/>
              </a:ext>
            </a:extLst>
          </p:cNvPr>
          <p:cNvSpPr>
            <a:spLocks noGrp="1"/>
          </p:cNvSpPr>
          <p:nvPr>
            <p:ph type="title"/>
          </p:nvPr>
        </p:nvSpPr>
        <p:spPr/>
        <p:txBody>
          <a:bodyPr/>
          <a:lstStyle/>
          <a:p>
            <a:r>
              <a:rPr lang="nl-NL" dirty="0"/>
              <a:t>Welke stappen hebben we al ondernomen?</a:t>
            </a:r>
          </a:p>
        </p:txBody>
      </p:sp>
      <p:sp>
        <p:nvSpPr>
          <p:cNvPr id="3" name="Tijdelijke aanduiding voor inhoud 2">
            <a:extLst>
              <a:ext uri="{FF2B5EF4-FFF2-40B4-BE49-F238E27FC236}">
                <a16:creationId xmlns:a16="http://schemas.microsoft.com/office/drawing/2014/main" id="{7994DF2B-4BDA-7086-96B0-E854C5312E66}"/>
              </a:ext>
            </a:extLst>
          </p:cNvPr>
          <p:cNvSpPr txBox="1">
            <a:spLocks/>
          </p:cNvSpPr>
          <p:nvPr/>
        </p:nvSpPr>
        <p:spPr>
          <a:xfrm>
            <a:off x="695400" y="1628800"/>
            <a:ext cx="8666368" cy="4348162"/>
          </a:xfrm>
          <a:prstGeom prst="rect">
            <a:avLst/>
          </a:prstGeom>
        </p:spPr>
        <p:txBody>
          <a:bodyPr lIns="91440" tIns="45720" rIns="91440" bIns="45720" anchor="t"/>
          <a:lstStyle>
            <a:lvl1pPr marL="0" indent="0" algn="l" defTabSz="914400" rtl="0" eaLnBrk="1" latinLnBrk="0" hangingPunct="1">
              <a:lnSpc>
                <a:spcPct val="110000"/>
              </a:lnSpc>
              <a:spcBef>
                <a:spcPts val="1000"/>
              </a:spcBef>
              <a:buFont typeface="Arial" panose="020B0604020202020204" pitchFamily="34" charset="0"/>
              <a:buNone/>
              <a:defRPr sz="1800" kern="1200">
                <a:solidFill>
                  <a:schemeClr val="tx2"/>
                </a:solidFill>
                <a:latin typeface="+mn-lt"/>
                <a:ea typeface="+mn-ea"/>
                <a:cs typeface="+mn-cs"/>
              </a:defRPr>
            </a:lvl1pPr>
            <a:lvl2pPr marL="304800" indent="-304800" algn="l" defTabSz="914400" rtl="0" eaLnBrk="1" latinLnBrk="0" hangingPunct="1">
              <a:lnSpc>
                <a:spcPct val="110000"/>
              </a:lnSpc>
              <a:spcBef>
                <a:spcPts val="500"/>
              </a:spcBef>
              <a:buClr>
                <a:schemeClr val="accent2"/>
              </a:buClr>
              <a:buFont typeface="Arial" panose="020B0604020202020204" pitchFamily="34" charset="0"/>
              <a:buChar char="●"/>
              <a:defRPr sz="1800" kern="1200">
                <a:solidFill>
                  <a:schemeClr val="tx2"/>
                </a:solidFill>
                <a:latin typeface="+mn-lt"/>
                <a:ea typeface="+mn-ea"/>
                <a:cs typeface="+mn-cs"/>
              </a:defRPr>
            </a:lvl2pPr>
            <a:lvl3pPr marL="609600" indent="-304800" algn="l" defTabSz="914400" rtl="0" eaLnBrk="1" latinLnBrk="0" hangingPunct="1">
              <a:lnSpc>
                <a:spcPct val="110000"/>
              </a:lnSpc>
              <a:spcBef>
                <a:spcPts val="500"/>
              </a:spcBef>
              <a:buClr>
                <a:schemeClr val="accent2"/>
              </a:buClr>
              <a:buFont typeface="Courier New" panose="02070309020205020404" pitchFamily="49" charset="0"/>
              <a:buChar char="o"/>
              <a:defRPr sz="1800" kern="1200">
                <a:solidFill>
                  <a:schemeClr val="tx2"/>
                </a:solidFill>
                <a:latin typeface="+mn-lt"/>
                <a:ea typeface="+mn-ea"/>
                <a:cs typeface="+mn-cs"/>
              </a:defRPr>
            </a:lvl3pPr>
            <a:lvl4pPr marL="914400" indent="-304800" algn="l" defTabSz="914400" rtl="0" eaLnBrk="1" latinLnBrk="0" hangingPunct="1">
              <a:lnSpc>
                <a:spcPct val="110000"/>
              </a:lnSpc>
              <a:spcBef>
                <a:spcPts val="500"/>
              </a:spcBef>
              <a:buFont typeface="Arial" panose="020B0604020202020204" pitchFamily="34" charset="0"/>
              <a:buChar char="•"/>
              <a:defRPr sz="1600" kern="1200">
                <a:solidFill>
                  <a:schemeClr val="tx2"/>
                </a:solidFill>
                <a:latin typeface="+mn-lt"/>
                <a:ea typeface="+mn-ea"/>
                <a:cs typeface="+mn-cs"/>
              </a:defRPr>
            </a:lvl4pPr>
            <a:lvl5pPr marL="1219200" indent="-304800" algn="l" defTabSz="914400" rtl="0" eaLnBrk="1" latinLnBrk="0" hangingPunct="1">
              <a:lnSpc>
                <a:spcPct val="110000"/>
              </a:lnSpc>
              <a:spcBef>
                <a:spcPts val="500"/>
              </a:spcBef>
              <a:buFont typeface="Arial" panose="020B0604020202020204" pitchFamily="34" charset="0"/>
              <a:buChar char="•"/>
              <a:defRPr sz="16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nl-NL" sz="2400"/>
          </a:p>
          <a:p>
            <a:endParaRPr lang="nl-NL" sz="2400"/>
          </a:p>
          <a:p>
            <a:endParaRPr lang="nl-NL" sz="2400"/>
          </a:p>
          <a:p>
            <a:endParaRPr lang="nl-NL" sz="2400"/>
          </a:p>
          <a:p>
            <a:pPr marL="342900" indent="-342900">
              <a:buFont typeface="Arial"/>
              <a:buChar char="•"/>
            </a:pPr>
            <a:endParaRPr lang="nl-NL"/>
          </a:p>
          <a:p>
            <a:pPr marL="285750" indent="-285750">
              <a:buFont typeface="Arial" panose="020B0604020202020204" pitchFamily="34" charset="0"/>
              <a:buChar char="•"/>
            </a:pPr>
            <a:endParaRPr lang="nl-NL"/>
          </a:p>
        </p:txBody>
      </p:sp>
      <p:sp>
        <p:nvSpPr>
          <p:cNvPr id="5" name="Rechthoek: afgeronde hoeken 4">
            <a:extLst>
              <a:ext uri="{FF2B5EF4-FFF2-40B4-BE49-F238E27FC236}">
                <a16:creationId xmlns:a16="http://schemas.microsoft.com/office/drawing/2014/main" id="{BF833C29-5A42-FD3F-9840-F7C8D3BEA48A}"/>
              </a:ext>
            </a:extLst>
          </p:cNvPr>
          <p:cNvSpPr/>
          <p:nvPr/>
        </p:nvSpPr>
        <p:spPr>
          <a:xfrm>
            <a:off x="284925" y="3987538"/>
            <a:ext cx="10518193" cy="367646"/>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 name="Tekstvak 3">
            <a:extLst>
              <a:ext uri="{FF2B5EF4-FFF2-40B4-BE49-F238E27FC236}">
                <a16:creationId xmlns:a16="http://schemas.microsoft.com/office/drawing/2014/main" id="{3650368D-D2DF-1ABC-72EE-08C0E1DB27A7}"/>
              </a:ext>
            </a:extLst>
          </p:cNvPr>
          <p:cNvSpPr txBox="1"/>
          <p:nvPr/>
        </p:nvSpPr>
        <p:spPr>
          <a:xfrm>
            <a:off x="284925" y="1543879"/>
            <a:ext cx="11347751" cy="4093428"/>
          </a:xfrm>
          <a:prstGeom prst="rect">
            <a:avLst/>
          </a:prstGeom>
          <a:noFill/>
        </p:spPr>
        <p:txBody>
          <a:bodyPr wrap="square" lIns="91440" tIns="45720" rIns="91440" bIns="45720" rtlCol="0" anchor="t">
            <a:spAutoFit/>
          </a:bodyPr>
          <a:lstStyle/>
          <a:p>
            <a:r>
              <a:rPr lang="nl-NL" sz="2000" dirty="0">
                <a:latin typeface="Daytona Condensed"/>
                <a:ea typeface="Aptos" panose="020B0004020202020204" pitchFamily="34" charset="0"/>
                <a:cs typeface="Aptos" panose="020B0004020202020204" pitchFamily="34" charset="0"/>
              </a:rPr>
              <a:t>Najaar 2024	Enquête onder leden Bouwend Nederland Achterhoek </a:t>
            </a:r>
          </a:p>
          <a:p>
            <a:endParaRPr lang="nl-NL" sz="2000" dirty="0">
              <a:latin typeface="Daytona Condensed"/>
              <a:ea typeface="Aptos" panose="020B0004020202020204" pitchFamily="34" charset="0"/>
              <a:cs typeface="Aptos" panose="020B0004020202020204" pitchFamily="34" charset="0"/>
            </a:endParaRPr>
          </a:p>
          <a:p>
            <a:r>
              <a:rPr lang="nl-NL" sz="2000" dirty="0">
                <a:latin typeface="Daytona Condensed"/>
                <a:ea typeface="Aptos" panose="020B0004020202020204" pitchFamily="34" charset="0"/>
                <a:cs typeface="Aptos" panose="020B0004020202020204" pitchFamily="34" charset="0"/>
              </a:rPr>
              <a:t>Januari 2025	Presentatie uitkomsten aan werkgroep</a:t>
            </a:r>
          </a:p>
          <a:p>
            <a:endParaRPr lang="nl-NL" sz="2000" dirty="0">
              <a:latin typeface="Daytona Condensed"/>
              <a:ea typeface="Aptos" panose="020B0004020202020204" pitchFamily="34" charset="0"/>
              <a:cs typeface="Aptos" panose="020B0004020202020204" pitchFamily="34" charset="0"/>
            </a:endParaRPr>
          </a:p>
          <a:p>
            <a:r>
              <a:rPr lang="nl-NL" sz="2000" dirty="0">
                <a:latin typeface="Daytona Condensed"/>
                <a:ea typeface="Aptos" panose="020B0004020202020204" pitchFamily="34" charset="0"/>
                <a:cs typeface="Aptos" panose="020B0004020202020204" pitchFamily="34" charset="0"/>
              </a:rPr>
              <a:t>Maart 2025	Presentatie uitkomsten aan ‘Samen sneller bouwen in de Achterhoek’</a:t>
            </a:r>
          </a:p>
          <a:p>
            <a:endParaRPr lang="nl-NL" sz="2000" dirty="0">
              <a:latin typeface="Daytona Condensed"/>
              <a:ea typeface="Aptos" panose="020B0004020202020204" pitchFamily="34" charset="0"/>
              <a:cs typeface="Aptos" panose="020B0004020202020204" pitchFamily="34" charset="0"/>
            </a:endParaRPr>
          </a:p>
          <a:p>
            <a:r>
              <a:rPr lang="nl-NL" sz="2000" dirty="0">
                <a:latin typeface="Daytona Condensed"/>
                <a:ea typeface="Aptos" panose="020B0004020202020204" pitchFamily="34" charset="0"/>
                <a:cs typeface="Aptos" panose="020B0004020202020204" pitchFamily="34" charset="0"/>
              </a:rPr>
              <a:t>September 2025	Gesprekken met de 8 Achterhoek gemeenten</a:t>
            </a:r>
          </a:p>
          <a:p>
            <a:endParaRPr lang="nl-NL" sz="2000" dirty="0">
              <a:latin typeface="Daytona Condensed"/>
              <a:ea typeface="Aptos" panose="020B0004020202020204" pitchFamily="34" charset="0"/>
              <a:cs typeface="Aptos" panose="020B0004020202020204" pitchFamily="34" charset="0"/>
            </a:endParaRPr>
          </a:p>
          <a:p>
            <a:r>
              <a:rPr lang="nl-NL" sz="2000" dirty="0">
                <a:latin typeface="Daytona Condensed"/>
                <a:ea typeface="Aptos" panose="020B0004020202020204" pitchFamily="34" charset="0"/>
                <a:cs typeface="Aptos" panose="020B0004020202020204" pitchFamily="34" charset="0"/>
              </a:rPr>
              <a:t>Oktober 2025	Korte update over opgehaalde speerpunten aan ‘Samen sneller bouwen in de Achterhoek’</a:t>
            </a:r>
          </a:p>
          <a:p>
            <a:endParaRPr lang="nl-NL" sz="2000" dirty="0">
              <a:latin typeface="Daytona Condensed"/>
              <a:ea typeface="Aptos" panose="020B0004020202020204" pitchFamily="34" charset="0"/>
              <a:cs typeface="Aptos" panose="020B0004020202020204" pitchFamily="34" charset="0"/>
            </a:endParaRPr>
          </a:p>
          <a:p>
            <a:r>
              <a:rPr lang="nl-NL" sz="2000" dirty="0">
                <a:latin typeface="Daytona Condensed"/>
                <a:ea typeface="Aptos" panose="020B0004020202020204" pitchFamily="34" charset="0"/>
                <a:cs typeface="Aptos" panose="020B0004020202020204" pitchFamily="34" charset="0"/>
              </a:rPr>
              <a:t>November 2025	Terugkoppeling aan leden Bouwend Nederland Achterhoek </a:t>
            </a:r>
          </a:p>
          <a:p>
            <a:endParaRPr lang="nl-NL" sz="2000" dirty="0">
              <a:latin typeface="Daytona Condensed"/>
              <a:ea typeface="Aptos" panose="020B0004020202020204" pitchFamily="34" charset="0"/>
              <a:cs typeface="Aptos" panose="020B0004020202020204" pitchFamily="34" charset="0"/>
            </a:endParaRPr>
          </a:p>
          <a:p>
            <a:r>
              <a:rPr lang="nl-NL" sz="2000" dirty="0">
                <a:latin typeface="Daytona Condensed"/>
                <a:ea typeface="Aptos" panose="020B0004020202020204" pitchFamily="34" charset="0"/>
                <a:cs typeface="Aptos" panose="020B0004020202020204" pitchFamily="34" charset="0"/>
              </a:rPr>
              <a:t>December 2025	Verder werken aan de speerpunten aan de Thematafel</a:t>
            </a:r>
          </a:p>
        </p:txBody>
      </p:sp>
    </p:spTree>
    <p:extLst>
      <p:ext uri="{BB962C8B-B14F-4D97-AF65-F5344CB8AC3E}">
        <p14:creationId xmlns:p14="http://schemas.microsoft.com/office/powerpoint/2010/main" val="34961565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58DAA9-B33A-0329-C28C-C8E9B1B8E41B}"/>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A516D63-7EC2-03F0-FA8E-880B99150900}"/>
              </a:ext>
            </a:extLst>
          </p:cNvPr>
          <p:cNvSpPr>
            <a:spLocks noGrp="1"/>
          </p:cNvSpPr>
          <p:nvPr>
            <p:ph type="title"/>
          </p:nvPr>
        </p:nvSpPr>
        <p:spPr>
          <a:xfrm>
            <a:off x="284925" y="137728"/>
            <a:ext cx="10637281" cy="1142175"/>
          </a:xfrm>
        </p:spPr>
        <p:txBody>
          <a:bodyPr/>
          <a:lstStyle/>
          <a:p>
            <a:r>
              <a:rPr lang="nl-NL" dirty="0"/>
              <a:t>8 Speerpunten vanuit gesprekken met de 8 </a:t>
            </a:r>
            <a:r>
              <a:rPr lang="nl-NL" dirty="0" err="1"/>
              <a:t>Achterhoekse</a:t>
            </a:r>
            <a:r>
              <a:rPr lang="nl-NL" dirty="0"/>
              <a:t> gemeenten</a:t>
            </a:r>
          </a:p>
        </p:txBody>
      </p:sp>
      <p:sp>
        <p:nvSpPr>
          <p:cNvPr id="3" name="Tekstvak 2">
            <a:extLst>
              <a:ext uri="{FF2B5EF4-FFF2-40B4-BE49-F238E27FC236}">
                <a16:creationId xmlns:a16="http://schemas.microsoft.com/office/drawing/2014/main" id="{F299F5BF-619A-9313-D8C7-670B389A5092}"/>
              </a:ext>
            </a:extLst>
          </p:cNvPr>
          <p:cNvSpPr txBox="1"/>
          <p:nvPr/>
        </p:nvSpPr>
        <p:spPr>
          <a:xfrm>
            <a:off x="284925" y="1225689"/>
            <a:ext cx="11508007" cy="4801314"/>
          </a:xfrm>
          <a:prstGeom prst="rect">
            <a:avLst/>
          </a:prstGeom>
          <a:noFill/>
        </p:spPr>
        <p:txBody>
          <a:bodyPr wrap="square" lIns="91440" tIns="45720" rIns="91440" bIns="45720" rtlCol="0" anchor="t">
            <a:spAutoFit/>
          </a:bodyPr>
          <a:lstStyle/>
          <a:p>
            <a:pPr marL="457200" indent="-457200">
              <a:buFont typeface="+mj-lt"/>
              <a:buAutoNum type="arabicPeriod"/>
            </a:pPr>
            <a:r>
              <a:rPr lang="nl-NL" dirty="0">
                <a:latin typeface="Daytona Condensed"/>
                <a:ea typeface="Aptos" panose="020B0004020202020204" pitchFamily="34" charset="0"/>
                <a:cs typeface="Aptos" panose="020B0004020202020204" pitchFamily="34" charset="0"/>
              </a:rPr>
              <a:t>Maak gebruik van de </a:t>
            </a:r>
            <a:r>
              <a:rPr lang="nl-NL" b="1" dirty="0">
                <a:latin typeface="Daytona Condensed"/>
                <a:ea typeface="Aptos" panose="020B0004020202020204" pitchFamily="34" charset="0"/>
                <a:cs typeface="Aptos" panose="020B0004020202020204" pitchFamily="34" charset="0"/>
              </a:rPr>
              <a:t>brede welwillendheid </a:t>
            </a:r>
            <a:r>
              <a:rPr lang="nl-NL" dirty="0">
                <a:latin typeface="Daytona Condensed"/>
                <a:ea typeface="Aptos" panose="020B0004020202020204" pitchFamily="34" charset="0"/>
                <a:cs typeface="Aptos" panose="020B0004020202020204" pitchFamily="34" charset="0"/>
              </a:rPr>
              <a:t>vanuit de gemeenten (</a:t>
            </a:r>
            <a:r>
              <a:rPr lang="nl-NL" dirty="0" err="1">
                <a:latin typeface="Daytona Condensed"/>
                <a:ea typeface="Aptos" panose="020B0004020202020204" pitchFamily="34" charset="0"/>
                <a:cs typeface="Aptos" panose="020B0004020202020204" pitchFamily="34" charset="0"/>
              </a:rPr>
              <a:t>Bestuurlijk&amp;Ambtelijk</a:t>
            </a:r>
            <a:r>
              <a:rPr lang="nl-NL" dirty="0">
                <a:latin typeface="Daytona Condensed"/>
                <a:ea typeface="Aptos" panose="020B0004020202020204" pitchFamily="34" charset="0"/>
                <a:cs typeface="Aptos" panose="020B0004020202020204" pitchFamily="34" charset="0"/>
              </a:rPr>
              <a:t>) en geef elkaar duidelijk aan waar de wet- en regelgeving knelt.</a:t>
            </a:r>
          </a:p>
          <a:p>
            <a:pPr marL="457200" indent="-457200">
              <a:buFont typeface="+mj-lt"/>
              <a:buAutoNum type="arabicPeriod"/>
            </a:pPr>
            <a:r>
              <a:rPr lang="nl-NL" dirty="0">
                <a:latin typeface="Daytona Condensed"/>
                <a:ea typeface="Aptos" panose="020B0004020202020204" pitchFamily="34" charset="0"/>
                <a:cs typeface="Aptos" panose="020B0004020202020204" pitchFamily="34" charset="0"/>
              </a:rPr>
              <a:t>De Gemeenten hebben een goede eerste stap gezet in duidelijke </a:t>
            </a:r>
            <a:r>
              <a:rPr lang="nl-NL" b="1" dirty="0">
                <a:latin typeface="Daytona Condensed"/>
                <a:ea typeface="Aptos" panose="020B0004020202020204" pitchFamily="34" charset="0"/>
                <a:cs typeface="Aptos" panose="020B0004020202020204" pitchFamily="34" charset="0"/>
              </a:rPr>
              <a:t>kwantitatieve doelstellingen </a:t>
            </a:r>
            <a:r>
              <a:rPr lang="nl-NL" dirty="0">
                <a:latin typeface="Daytona Condensed"/>
                <a:ea typeface="Aptos" panose="020B0004020202020204" pitchFamily="34" charset="0"/>
                <a:cs typeface="Aptos" panose="020B0004020202020204" pitchFamily="34" charset="0"/>
              </a:rPr>
              <a:t>voor woningbouw. Ga samen kijken naar de mogelijkheden om dit om te zetten in </a:t>
            </a:r>
            <a:r>
              <a:rPr lang="nl-NL" b="1" dirty="0">
                <a:latin typeface="Daytona Condensed"/>
                <a:ea typeface="Aptos" panose="020B0004020202020204" pitchFamily="34" charset="0"/>
                <a:cs typeface="Aptos" panose="020B0004020202020204" pitchFamily="34" charset="0"/>
              </a:rPr>
              <a:t>kwalitatieve en concrete woningbouwplannen</a:t>
            </a:r>
            <a:r>
              <a:rPr lang="nl-NL" dirty="0">
                <a:latin typeface="Daytona Condensed"/>
                <a:ea typeface="Aptos" panose="020B0004020202020204" pitchFamily="34" charset="0"/>
                <a:cs typeface="Aptos" panose="020B0004020202020204" pitchFamily="34" charset="0"/>
              </a:rPr>
              <a:t>.</a:t>
            </a:r>
          </a:p>
          <a:p>
            <a:pPr marL="457200" indent="-457200">
              <a:buFont typeface="+mj-lt"/>
              <a:buAutoNum type="arabicPeriod"/>
            </a:pPr>
            <a:r>
              <a:rPr lang="nl-NL" dirty="0">
                <a:latin typeface="Daytona Condensed"/>
                <a:ea typeface="Aptos" panose="020B0004020202020204" pitchFamily="34" charset="0"/>
                <a:cs typeface="Aptos" panose="020B0004020202020204" pitchFamily="34" charset="0"/>
              </a:rPr>
              <a:t>Laat goede plannen niet de dupe worden van </a:t>
            </a:r>
            <a:r>
              <a:rPr lang="nl-NL" b="1" dirty="0">
                <a:latin typeface="Daytona Condensed"/>
                <a:ea typeface="Aptos" panose="020B0004020202020204" pitchFamily="34" charset="0"/>
                <a:cs typeface="Aptos" panose="020B0004020202020204" pitchFamily="34" charset="0"/>
              </a:rPr>
              <a:t>landelijke of provinciale interventies. </a:t>
            </a:r>
            <a:r>
              <a:rPr lang="nl-NL" dirty="0">
                <a:latin typeface="Daytona Condensed"/>
                <a:ea typeface="Aptos" panose="020B0004020202020204" pitchFamily="34" charset="0"/>
                <a:cs typeface="Aptos" panose="020B0004020202020204" pitchFamily="34" charset="0"/>
              </a:rPr>
              <a:t>Ga op zoek naar hoe het wel kan en ageer samen tegen interventies van hogerhand. </a:t>
            </a:r>
          </a:p>
          <a:p>
            <a:pPr marL="457200" indent="-457200">
              <a:buFont typeface="+mj-lt"/>
              <a:buAutoNum type="arabicPeriod"/>
            </a:pPr>
            <a:r>
              <a:rPr lang="nl-NL" dirty="0">
                <a:latin typeface="Daytona Condensed"/>
                <a:ea typeface="Aptos" panose="020B0004020202020204" pitchFamily="34" charset="0"/>
                <a:cs typeface="Aptos" panose="020B0004020202020204" pitchFamily="34" charset="0"/>
              </a:rPr>
              <a:t>Een goed en snel vergunningsproces is gebaat bij </a:t>
            </a:r>
            <a:r>
              <a:rPr lang="nl-NL" b="1" dirty="0">
                <a:latin typeface="Daytona Condensed"/>
                <a:ea typeface="Aptos" panose="020B0004020202020204" pitchFamily="34" charset="0"/>
                <a:cs typeface="Aptos" panose="020B0004020202020204" pitchFamily="34" charset="0"/>
              </a:rPr>
              <a:t>eenvoud en eenduidigheid </a:t>
            </a:r>
            <a:r>
              <a:rPr lang="nl-NL" dirty="0">
                <a:latin typeface="Daytona Condensed"/>
                <a:ea typeface="Aptos" panose="020B0004020202020204" pitchFamily="34" charset="0"/>
                <a:cs typeface="Aptos" panose="020B0004020202020204" pitchFamily="34" charset="0"/>
              </a:rPr>
              <a:t>van de lokale kaders en formats. De bal ligt bij de gemeente om dit proces te verbeteren en bij de bouwers om dit correct en volledig in te vullen. </a:t>
            </a:r>
          </a:p>
          <a:p>
            <a:pPr marL="457200" indent="-457200">
              <a:buFont typeface="+mj-lt"/>
              <a:buAutoNum type="arabicPeriod"/>
            </a:pPr>
            <a:r>
              <a:rPr lang="nl-NL" dirty="0">
                <a:latin typeface="Daytona Condensed"/>
                <a:ea typeface="Aptos" panose="020B0004020202020204" pitchFamily="34" charset="0"/>
                <a:cs typeface="Aptos" panose="020B0004020202020204" pitchFamily="34" charset="0"/>
              </a:rPr>
              <a:t>De verdeling van 1/3 sociaal, 1/3 midden, 1/3 duur, is </a:t>
            </a:r>
            <a:r>
              <a:rPr lang="nl-NL" b="1" dirty="0">
                <a:latin typeface="Daytona Condensed"/>
                <a:ea typeface="Aptos" panose="020B0004020202020204" pitchFamily="34" charset="0"/>
                <a:cs typeface="Aptos" panose="020B0004020202020204" pitchFamily="34" charset="0"/>
              </a:rPr>
              <a:t>financieel niet altijd haalbaar</a:t>
            </a:r>
            <a:r>
              <a:rPr lang="nl-NL" dirty="0">
                <a:latin typeface="Daytona Condensed"/>
                <a:ea typeface="Aptos" panose="020B0004020202020204" pitchFamily="34" charset="0"/>
                <a:cs typeface="Aptos" panose="020B0004020202020204" pitchFamily="34" charset="0"/>
              </a:rPr>
              <a:t>. Gemeenten bieden vaak al </a:t>
            </a:r>
            <a:r>
              <a:rPr lang="nl-NL" b="1" dirty="0">
                <a:latin typeface="Daytona Condensed"/>
                <a:ea typeface="Aptos" panose="020B0004020202020204" pitchFamily="34" charset="0"/>
                <a:cs typeface="Aptos" panose="020B0004020202020204" pitchFamily="34" charset="0"/>
              </a:rPr>
              <a:t>maatwerk</a:t>
            </a:r>
            <a:r>
              <a:rPr lang="nl-NL" dirty="0">
                <a:latin typeface="Daytona Condensed"/>
                <a:ea typeface="Aptos" panose="020B0004020202020204" pitchFamily="34" charset="0"/>
                <a:cs typeface="Aptos" panose="020B0004020202020204" pitchFamily="34" charset="0"/>
              </a:rPr>
              <a:t> bij kleinere projecten (&lt;20 woningen). Ga samen op ook op zoek naar ruimte bij grotere projecten. </a:t>
            </a:r>
          </a:p>
          <a:p>
            <a:pPr marL="457200" indent="-457200">
              <a:buFont typeface="+mj-lt"/>
              <a:buAutoNum type="arabicPeriod"/>
            </a:pPr>
            <a:r>
              <a:rPr lang="nl-NL" b="1" dirty="0">
                <a:latin typeface="Daytona Condensed"/>
                <a:ea typeface="Aptos" panose="020B0004020202020204" pitchFamily="34" charset="0"/>
                <a:cs typeface="Aptos" panose="020B0004020202020204" pitchFamily="34" charset="0"/>
              </a:rPr>
              <a:t>Versnelling</a:t>
            </a:r>
            <a:r>
              <a:rPr lang="nl-NL" dirty="0">
                <a:latin typeface="Daytona Condensed"/>
                <a:ea typeface="Aptos" panose="020B0004020202020204" pitchFamily="34" charset="0"/>
                <a:cs typeface="Aptos" panose="020B0004020202020204" pitchFamily="34" charset="0"/>
              </a:rPr>
              <a:t> kan gevonden worden in </a:t>
            </a:r>
            <a:r>
              <a:rPr lang="nl-NL" b="1" dirty="0">
                <a:latin typeface="Daytona Condensed"/>
                <a:ea typeface="Aptos" panose="020B0004020202020204" pitchFamily="34" charset="0"/>
                <a:cs typeface="Aptos" panose="020B0004020202020204" pitchFamily="34" charset="0"/>
              </a:rPr>
              <a:t>vroegtijdige communicatie, intakegesprekken en duidelijke formats</a:t>
            </a:r>
            <a:r>
              <a:rPr lang="nl-NL" dirty="0">
                <a:latin typeface="Daytona Condensed"/>
                <a:ea typeface="Aptos" panose="020B0004020202020204" pitchFamily="34" charset="0"/>
                <a:cs typeface="Aptos" panose="020B0004020202020204" pitchFamily="34" charset="0"/>
              </a:rPr>
              <a:t>. Sommige gemeenten werken met intake- of regietafels en versnellingsteams. </a:t>
            </a:r>
            <a:r>
              <a:rPr lang="nl-NL" b="1" dirty="0">
                <a:latin typeface="Daytona Condensed"/>
                <a:ea typeface="Aptos" panose="020B0004020202020204" pitchFamily="34" charset="0"/>
                <a:cs typeface="Aptos" panose="020B0004020202020204" pitchFamily="34" charset="0"/>
              </a:rPr>
              <a:t>Communicatie is wederkerig</a:t>
            </a:r>
            <a:r>
              <a:rPr lang="nl-NL" dirty="0">
                <a:latin typeface="Daytona Condensed"/>
                <a:ea typeface="Aptos" panose="020B0004020202020204" pitchFamily="34" charset="0"/>
                <a:cs typeface="Aptos" panose="020B0004020202020204" pitchFamily="34" charset="0"/>
              </a:rPr>
              <a:t>: Een spoedig antwoord van de gemeente vraagt ook om een spoedige reactie van de ontwikkelaar (ook bij no-go)</a:t>
            </a:r>
          </a:p>
          <a:p>
            <a:pPr marL="457200" indent="-457200">
              <a:buFont typeface="+mj-lt"/>
              <a:buAutoNum type="arabicPeriod"/>
            </a:pPr>
            <a:r>
              <a:rPr lang="nl-NL" dirty="0">
                <a:latin typeface="Daytona Condensed"/>
                <a:ea typeface="Aptos" panose="020B0004020202020204" pitchFamily="34" charset="0"/>
                <a:cs typeface="Aptos" panose="020B0004020202020204" pitchFamily="34" charset="0"/>
              </a:rPr>
              <a:t>Ga op onderzoek uit waar </a:t>
            </a:r>
            <a:r>
              <a:rPr lang="nl-NL" b="1" dirty="0">
                <a:latin typeface="Daytona Condensed"/>
                <a:ea typeface="Aptos" panose="020B0004020202020204" pitchFamily="34" charset="0"/>
                <a:cs typeface="Aptos" panose="020B0004020202020204" pitchFamily="34" charset="0"/>
              </a:rPr>
              <a:t>standaardisatie</a:t>
            </a:r>
            <a:r>
              <a:rPr lang="nl-NL" dirty="0">
                <a:latin typeface="Daytona Condensed"/>
                <a:ea typeface="Aptos" panose="020B0004020202020204" pitchFamily="34" charset="0"/>
                <a:cs typeface="Aptos" panose="020B0004020202020204" pitchFamily="34" charset="0"/>
              </a:rPr>
              <a:t> mogelijk is binnen de 8 gemeenten in processen, regels en formats. Het afstudeeronderzoek van mevrouw Nijhuis (feb-jun 2025) geeft hier mooie handvaten voor.</a:t>
            </a:r>
          </a:p>
          <a:p>
            <a:pPr marL="457200" indent="-457200">
              <a:buFont typeface="+mj-lt"/>
              <a:buAutoNum type="arabicPeriod"/>
            </a:pPr>
            <a:r>
              <a:rPr lang="nl-NL" dirty="0">
                <a:latin typeface="Daytona Condensed"/>
                <a:ea typeface="Aptos" panose="020B0004020202020204" pitchFamily="34" charset="0"/>
                <a:cs typeface="Aptos" panose="020B0004020202020204" pitchFamily="34" charset="0"/>
              </a:rPr>
              <a:t>Er is behoefte aan meer samenwerking tussen marktpartijen en onderling tussen gemeenten. </a:t>
            </a:r>
            <a:r>
              <a:rPr lang="nl-NL" b="1" dirty="0">
                <a:latin typeface="Daytona Condensed"/>
                <a:ea typeface="Aptos" panose="020B0004020202020204" pitchFamily="34" charset="0"/>
                <a:cs typeface="Aptos" panose="020B0004020202020204" pitchFamily="34" charset="0"/>
              </a:rPr>
              <a:t>‘We moeten het samen doen’</a:t>
            </a:r>
          </a:p>
          <a:p>
            <a:pPr marL="457200" indent="-457200">
              <a:buFont typeface="+mj-lt"/>
              <a:buAutoNum type="arabicPeriod"/>
            </a:pPr>
            <a:endParaRPr lang="nl-NL" dirty="0">
              <a:latin typeface="Daytona Condensed"/>
              <a:ea typeface="Aptos" panose="020B0004020202020204" pitchFamily="34" charset="0"/>
              <a:cs typeface="Aptos" panose="020B0004020202020204" pitchFamily="34" charset="0"/>
            </a:endParaRPr>
          </a:p>
        </p:txBody>
      </p:sp>
    </p:spTree>
    <p:extLst>
      <p:ext uri="{BB962C8B-B14F-4D97-AF65-F5344CB8AC3E}">
        <p14:creationId xmlns:p14="http://schemas.microsoft.com/office/powerpoint/2010/main" val="426929000"/>
      </p:ext>
    </p:extLst>
  </p:cSld>
  <p:clrMapOvr>
    <a:masterClrMapping/>
  </p:clrMapOvr>
</p:sld>
</file>

<file path=ppt/theme/theme1.xml><?xml version="1.0" encoding="utf-8"?>
<a:theme xmlns:a="http://schemas.openxmlformats.org/drawingml/2006/main" name="Kantoorthema">
  <a:themeElements>
    <a:clrScheme name="Bouwend Nederland">
      <a:dk1>
        <a:sysClr val="windowText" lastClr="000000"/>
      </a:dk1>
      <a:lt1>
        <a:sysClr val="window" lastClr="FFFFFF"/>
      </a:lt1>
      <a:dk2>
        <a:srgbClr val="00205B"/>
      </a:dk2>
      <a:lt2>
        <a:srgbClr val="D0D3D4"/>
      </a:lt2>
      <a:accent1>
        <a:srgbClr val="43B02A"/>
      </a:accent1>
      <a:accent2>
        <a:srgbClr val="A50034"/>
      </a:accent2>
      <a:accent3>
        <a:srgbClr val="287DA1"/>
      </a:accent3>
      <a:accent4>
        <a:srgbClr val="8DC8E8"/>
      </a:accent4>
      <a:accent5>
        <a:srgbClr val="ED8B00"/>
      </a:accent5>
      <a:accent6>
        <a:srgbClr val="F2C75C"/>
      </a:accent6>
      <a:hlink>
        <a:srgbClr val="8E3A80"/>
      </a:hlink>
      <a:folHlink>
        <a:srgbClr val="B1A2CA"/>
      </a:folHlink>
    </a:clrScheme>
    <a:fontScheme name="Bouwend Nederland">
      <a:majorFont>
        <a:latin typeface="Century Gothic"/>
        <a:ea typeface=""/>
        <a:cs typeface=""/>
      </a:majorFont>
      <a:minorFont>
        <a:latin typeface="Daytona Condensed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Bouwend Nederland Template.potx" id="{CBCA7489-1395-49E7-A631-392EECDC765F}" vid="{D2116C79-D4D3-436D-A85E-643E26BD14C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8">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C2EA9A9D-DCA9-4652-9906-5CE114833282}">
  <we:reference id="wa200000729" version="3.12.176.0" store="en-US" storeType="OMEX"/>
  <we:alternateReferences>
    <we:reference id="wa200000729" version="3.12.176.0" store="en-US" storeType="OMEX"/>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4148a3d5-48df-42b4-bf7a-58da45a50b0a">
      <Terms xmlns="http://schemas.microsoft.com/office/infopath/2007/PartnerControls"/>
    </lcf76f155ced4ddcb4097134ff3c332f>
    <TaxCatchAll xmlns="c2bccc90-eb99-4965-8780-687789ecccda" xsi:nil="true"/>
    <SharedWithUsers xmlns="c2bccc90-eb99-4965-8780-687789ecccda">
      <UserInfo>
        <DisplayName>Jorrit van Ommen</DisplayName>
        <AccountId>27</AccountId>
        <AccountType/>
      </UserInfo>
    </SharedWithUser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807238A500A5B74D8634EFCED4092771" ma:contentTypeVersion="18" ma:contentTypeDescription="Een nieuw document maken." ma:contentTypeScope="" ma:versionID="9517e5f14625efeea26034d993bd9b2a">
  <xsd:schema xmlns:xsd="http://www.w3.org/2001/XMLSchema" xmlns:xs="http://www.w3.org/2001/XMLSchema" xmlns:p="http://schemas.microsoft.com/office/2006/metadata/properties" xmlns:ns2="4148a3d5-48df-42b4-bf7a-58da45a50b0a" xmlns:ns3="c2bccc90-eb99-4965-8780-687789ecccda" targetNamespace="http://schemas.microsoft.com/office/2006/metadata/properties" ma:root="true" ma:fieldsID="79aa89d724afc66c0b8f9f7cde838426" ns2:_="" ns3:_="">
    <xsd:import namespace="4148a3d5-48df-42b4-bf7a-58da45a50b0a"/>
    <xsd:import namespace="c2bccc90-eb99-4965-8780-687789ecccda"/>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OCR" minOccurs="0"/>
                <xsd:element ref="ns2:MediaServiceDateTaken" minOccurs="0"/>
                <xsd:element ref="ns3:SharedWithUsers" minOccurs="0"/>
                <xsd:element ref="ns3:SharedWithDetails" minOccurs="0"/>
                <xsd:element ref="ns2:MediaServiceAutoKeyPoints" minOccurs="0"/>
                <xsd:element ref="ns2:MediaServiceKeyPoints" minOccurs="0"/>
                <xsd:element ref="ns2:lcf76f155ced4ddcb4097134ff3c332f" minOccurs="0"/>
                <xsd:element ref="ns3:TaxCatchAll" minOccurs="0"/>
                <xsd:element ref="ns2:MediaServiceObjectDetectorVersions" minOccurs="0"/>
                <xsd:element ref="ns2:MediaServiceLocation"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148a3d5-48df-42b4-bf7a-58da45a50b0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lcf76f155ced4ddcb4097134ff3c332f" ma:index="20" nillable="true" ma:taxonomy="true" ma:internalName="lcf76f155ced4ddcb4097134ff3c332f" ma:taxonomyFieldName="MediaServiceImageTags" ma:displayName="Afbeeldingtags" ma:readOnly="false" ma:fieldId="{5cf76f15-5ced-4ddc-b409-7134ff3c332f}" ma:taxonomyMulti="true" ma:sspId="a1405862-b7ec-4b02-bc6f-63ac570c190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Location" ma:index="23" nillable="true" ma:displayName="Location" ma:indexed="true" ma:internalName="MediaServiceLocation" ma:readOnly="true">
      <xsd:simpleType>
        <xsd:restriction base="dms:Text"/>
      </xsd:simpleType>
    </xsd:element>
    <xsd:element name="MediaLengthInSeconds" ma:index="24" nillable="true" ma:displayName="MediaLengthInSeconds" ma:hidden="true" ma:internalName="MediaLengthInSeconds" ma:readOnly="true">
      <xsd:simpleType>
        <xsd:restriction base="dms:Unknown"/>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2bccc90-eb99-4965-8780-687789ecccda" elementFormDefault="qualified">
    <xsd:import namespace="http://schemas.microsoft.com/office/2006/documentManagement/types"/>
    <xsd:import namespace="http://schemas.microsoft.com/office/infopath/2007/PartnerControls"/>
    <xsd:element name="SharedWithUsers" ma:index="15"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Gedeeld met details" ma:internalName="SharedWithDetails" ma:readOnly="true">
      <xsd:simpleType>
        <xsd:restriction base="dms:Note">
          <xsd:maxLength value="255"/>
        </xsd:restriction>
      </xsd:simpleType>
    </xsd:element>
    <xsd:element name="TaxCatchAll" ma:index="21" nillable="true" ma:displayName="Taxonomy Catch All Column" ma:hidden="true" ma:list="{d78ebdee-dc3f-48e4-9a82-a77301aeb949}" ma:internalName="TaxCatchAll" ma:showField="CatchAllData" ma:web="c2bccc90-eb99-4965-8780-687789ecccd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5A744E8-1B8E-4E7D-BC59-EE7BF4E3EFB1}">
  <ds:schemaRefs>
    <ds:schemaRef ds:uri="4148a3d5-48df-42b4-bf7a-58da45a50b0a"/>
    <ds:schemaRef ds:uri="c2bccc90-eb99-4965-8780-687789ecccda"/>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61D71B62-47AA-4D1E-A8B8-91259011E112}">
  <ds:schemaRefs>
    <ds:schemaRef ds:uri="4148a3d5-48df-42b4-bf7a-58da45a50b0a"/>
    <ds:schemaRef ds:uri="c2bccc90-eb99-4965-8780-687789ecccd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7F34FAC0-93C5-4B79-ACED-46139E778CA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Bouwend Nederland Template</Template>
  <TotalTime>129</TotalTime>
  <Words>380</Words>
  <Application>Microsoft Macintosh PowerPoint</Application>
  <PresentationFormat>Breedbeeld</PresentationFormat>
  <Paragraphs>30</Paragraphs>
  <Slides>3</Slides>
  <Notes>0</Notes>
  <HiddenSlides>0</HiddenSlides>
  <MMClips>0</MMClips>
  <ScaleCrop>false</ScaleCrop>
  <HeadingPairs>
    <vt:vector size="6" baseType="variant">
      <vt:variant>
        <vt:lpstr>Gebruikte lettertypen</vt:lpstr>
      </vt:variant>
      <vt:variant>
        <vt:i4>6</vt:i4>
      </vt:variant>
      <vt:variant>
        <vt:lpstr>Thema</vt:lpstr>
      </vt:variant>
      <vt:variant>
        <vt:i4>1</vt:i4>
      </vt:variant>
      <vt:variant>
        <vt:lpstr>Diatitels</vt:lpstr>
      </vt:variant>
      <vt:variant>
        <vt:i4>3</vt:i4>
      </vt:variant>
    </vt:vector>
  </HeadingPairs>
  <TitlesOfParts>
    <vt:vector size="10" baseType="lpstr">
      <vt:lpstr>Arial</vt:lpstr>
      <vt:lpstr>Calibri</vt:lpstr>
      <vt:lpstr>Century Gothic</vt:lpstr>
      <vt:lpstr>Courier New</vt:lpstr>
      <vt:lpstr>Daytona Condensed</vt:lpstr>
      <vt:lpstr>Daytona Condensed Light</vt:lpstr>
      <vt:lpstr>Kantoorthema</vt:lpstr>
      <vt:lpstr>PowerPoint-presentatie</vt:lpstr>
      <vt:lpstr>Welke stappen hebben we al ondernomen?</vt:lpstr>
      <vt:lpstr>8 Speerpunten vanuit gesprekken met de 8 Achterhoekse gemeenten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Mona Veld</dc:creator>
  <cp:lastModifiedBy>Evelien Schuurman | Plan X Events</cp:lastModifiedBy>
  <cp:revision>465</cp:revision>
  <dcterms:created xsi:type="dcterms:W3CDTF">2021-10-26T09:03:14Z</dcterms:created>
  <dcterms:modified xsi:type="dcterms:W3CDTF">2025-10-28T19:58:42Z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r">
    <vt:r8>107500</vt:r8>
  </property>
  <property fmtid="{D5CDD505-2E9C-101B-9397-08002B2CF9AE}" pid="3" name="ContentTypeId">
    <vt:lpwstr>0x010100807238A500A5B74D8634EFCED4092771</vt:lpwstr>
  </property>
  <property fmtid="{D5CDD505-2E9C-101B-9397-08002B2CF9AE}" pid="4" name="ComplianceAssetId">
    <vt:lpwstr/>
  </property>
  <property fmtid="{D5CDD505-2E9C-101B-9397-08002B2CF9AE}" pid="5" name="_dlc_DocIdItemGuid">
    <vt:lpwstr>9d25c372-1b65-4b4b-80af-b5782dc76bba</vt:lpwstr>
  </property>
  <property fmtid="{D5CDD505-2E9C-101B-9397-08002B2CF9AE}" pid="6" name="_ExtendedDescription">
    <vt:lpwstr/>
  </property>
  <property fmtid="{D5CDD505-2E9C-101B-9397-08002B2CF9AE}" pid="7" name="MSIP_Label_bf5483f2-c239-4b6b-9310-9f46ea70ba87_Enabled">
    <vt:lpwstr>true</vt:lpwstr>
  </property>
  <property fmtid="{D5CDD505-2E9C-101B-9397-08002B2CF9AE}" pid="8" name="MSIP_Label_bf5483f2-c239-4b6b-9310-9f46ea70ba87_SetDate">
    <vt:lpwstr>2022-10-04T11:17:31Z</vt:lpwstr>
  </property>
  <property fmtid="{D5CDD505-2E9C-101B-9397-08002B2CF9AE}" pid="9" name="MSIP_Label_bf5483f2-c239-4b6b-9310-9f46ea70ba87_Method">
    <vt:lpwstr>Standard</vt:lpwstr>
  </property>
  <property fmtid="{D5CDD505-2E9C-101B-9397-08002B2CF9AE}" pid="10" name="MSIP_Label_bf5483f2-c239-4b6b-9310-9f46ea70ba87_Name">
    <vt:lpwstr>BNL standaard met voettekst</vt:lpwstr>
  </property>
  <property fmtid="{D5CDD505-2E9C-101B-9397-08002B2CF9AE}" pid="11" name="MSIP_Label_bf5483f2-c239-4b6b-9310-9f46ea70ba87_SiteId">
    <vt:lpwstr>4424b3af-bde5-4ed5-9647-e695c0ebb560</vt:lpwstr>
  </property>
  <property fmtid="{D5CDD505-2E9C-101B-9397-08002B2CF9AE}" pid="12" name="MSIP_Label_bf5483f2-c239-4b6b-9310-9f46ea70ba87_ActionId">
    <vt:lpwstr>1956e0b8-5bcc-44f1-9c3e-6af8992012bd</vt:lpwstr>
  </property>
  <property fmtid="{D5CDD505-2E9C-101B-9397-08002B2CF9AE}" pid="13" name="MSIP_Label_bf5483f2-c239-4b6b-9310-9f46ea70ba87_ContentBits">
    <vt:lpwstr>2</vt:lpwstr>
  </property>
  <property fmtid="{D5CDD505-2E9C-101B-9397-08002B2CF9AE}" pid="14" name="ClassificationContentMarkingFooterLocations">
    <vt:lpwstr>Kantoorthema:6</vt:lpwstr>
  </property>
  <property fmtid="{D5CDD505-2E9C-101B-9397-08002B2CF9AE}" pid="15" name="ClassificationContentMarkingFooterText">
    <vt:lpwstr>        Classificatie: BNL standaard (intern)</vt:lpwstr>
  </property>
  <property fmtid="{D5CDD505-2E9C-101B-9397-08002B2CF9AE}" pid="16" name="MediaServiceImageTags">
    <vt:lpwstr/>
  </property>
</Properties>
</file>